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A00"/>
    <a:srgbClr val="00A8FF"/>
    <a:srgbClr val="241E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2"/>
    <p:restoredTop sz="94695"/>
  </p:normalViewPr>
  <p:slideViewPr>
    <p:cSldViewPr snapToGrid="0" snapToObjects="1">
      <p:cViewPr varScale="1">
        <p:scale>
          <a:sx n="166" d="100"/>
          <a:sy n="166" d="100"/>
        </p:scale>
        <p:origin x="13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70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7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504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60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9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583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447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0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25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73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66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6233-2DED-184C-937B-38778E018AF0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72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D86B77A-E33D-6D4B-85B5-41B868CF1E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6151" y="5131432"/>
            <a:ext cx="6391698" cy="1655762"/>
          </a:xfrm>
        </p:spPr>
        <p:txBody>
          <a:bodyPr>
            <a:normAutofit/>
          </a:bodyPr>
          <a:lstStyle/>
          <a:p>
            <a:r>
              <a:rPr lang="en-GB" sz="3200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adults and carers </a:t>
            </a:r>
          </a:p>
          <a:p>
            <a:r>
              <a:rPr lang="en-GB" sz="16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Helping children, young people and their carers make the most of technology through relationship building and communication </a:t>
            </a:r>
          </a:p>
          <a:p>
            <a:r>
              <a:rPr lang="en-GB" sz="13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Version 1, May 2021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Graphical user interface, application, icon&#10;&#10;Description automatically generated">
            <a:extLst>
              <a:ext uri="{FF2B5EF4-FFF2-40B4-BE49-F238E27FC236}">
                <a16:creationId xmlns:a16="http://schemas.microsoft.com/office/drawing/2014/main" id="{7E95EBF4-E438-8A46-9188-95BE9FEE7C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3059" y="460773"/>
            <a:ext cx="2837882" cy="4147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271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icon&#10;&#10;Description automatically generated">
            <a:extLst>
              <a:ext uri="{FF2B5EF4-FFF2-40B4-BE49-F238E27FC236}">
                <a16:creationId xmlns:a16="http://schemas.microsoft.com/office/drawing/2014/main" id="{B52D95E3-3F79-F244-8AAC-C3E38E56A5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5008" y="4741646"/>
            <a:ext cx="3214024" cy="1924254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9" y="332758"/>
            <a:ext cx="7886700" cy="549274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Digital Passport </a:t>
            </a:r>
            <a:endParaRPr lang="en-US" b="1" dirty="0">
              <a:solidFill>
                <a:srgbClr val="00A8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5B751B-83A1-DE4C-8817-9598E00C3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968" y="1096147"/>
            <a:ext cx="8639247" cy="6788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Looking forward, our goals are: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40C347-419D-1043-9266-F60D2548972A}"/>
              </a:ext>
            </a:extLst>
          </p:cNvPr>
          <p:cNvSpPr/>
          <p:nvPr/>
        </p:nvSpPr>
        <p:spPr>
          <a:xfrm>
            <a:off x="304968" y="1885788"/>
            <a:ext cx="5781082" cy="3876066"/>
          </a:xfrm>
          <a:prstGeom prst="rect">
            <a:avLst/>
          </a:prstGeom>
          <a:solidFill>
            <a:srgbClr val="FFAA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A929D1-398B-EC4D-8D7D-F8D104EC8A22}"/>
              </a:ext>
            </a:extLst>
          </p:cNvPr>
          <p:cNvSpPr/>
          <p:nvPr/>
        </p:nvSpPr>
        <p:spPr>
          <a:xfrm>
            <a:off x="479054" y="2018271"/>
            <a:ext cx="5422284" cy="35987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3AD3857-78B4-AE41-B7B9-E57CD9CEEAA9}"/>
              </a:ext>
            </a:extLst>
          </p:cNvPr>
          <p:cNvSpPr txBox="1"/>
          <p:nvPr/>
        </p:nvSpPr>
        <p:spPr>
          <a:xfrm>
            <a:off x="479055" y="2022077"/>
            <a:ext cx="40929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 text</a:t>
            </a:r>
          </a:p>
          <a:p>
            <a:endParaRPr lang="en-US" sz="1400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599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EA5E56D2-04DF-7548-9835-F911379D7077}"/>
              </a:ext>
            </a:extLst>
          </p:cNvPr>
          <p:cNvSpPr/>
          <p:nvPr/>
        </p:nvSpPr>
        <p:spPr>
          <a:xfrm>
            <a:off x="304968" y="2263722"/>
            <a:ext cx="4559025" cy="4180115"/>
          </a:xfrm>
          <a:prstGeom prst="rect">
            <a:avLst/>
          </a:prstGeom>
          <a:solidFill>
            <a:srgbClr val="FFAA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AEE6CCD-AF20-CF4A-8083-60AD0D771737}"/>
              </a:ext>
            </a:extLst>
          </p:cNvPr>
          <p:cNvGrpSpPr/>
          <p:nvPr/>
        </p:nvGrpSpPr>
        <p:grpSpPr>
          <a:xfrm>
            <a:off x="464266" y="2442309"/>
            <a:ext cx="4176889" cy="3813912"/>
            <a:chOff x="464266" y="2018270"/>
            <a:chExt cx="4176889" cy="3180581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1B3CF2F-B053-D146-9780-685ED94E4ED2}"/>
                </a:ext>
              </a:extLst>
            </p:cNvPr>
            <p:cNvSpPr/>
            <p:nvPr/>
          </p:nvSpPr>
          <p:spPr>
            <a:xfrm>
              <a:off x="479054" y="2018270"/>
              <a:ext cx="4162101" cy="8939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C46C18D-F34D-9C47-A49D-B5077B78880C}"/>
                </a:ext>
              </a:extLst>
            </p:cNvPr>
            <p:cNvSpPr/>
            <p:nvPr/>
          </p:nvSpPr>
          <p:spPr>
            <a:xfrm>
              <a:off x="464267" y="3161571"/>
              <a:ext cx="4162101" cy="8939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39C9C40-3C62-8440-A327-3C97D62D019F}"/>
                </a:ext>
              </a:extLst>
            </p:cNvPr>
            <p:cNvSpPr/>
            <p:nvPr/>
          </p:nvSpPr>
          <p:spPr>
            <a:xfrm>
              <a:off x="464266" y="4304872"/>
              <a:ext cx="4162101" cy="8939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9" y="332758"/>
            <a:ext cx="7886700" cy="549274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Digital Passport </a:t>
            </a:r>
            <a:endParaRPr lang="en-US" b="1" dirty="0">
              <a:solidFill>
                <a:srgbClr val="00A8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5B751B-83A1-DE4C-8817-9598E00C3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969" y="1316010"/>
            <a:ext cx="1742316" cy="4158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 us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B9CB25-1DCC-7840-AFA6-714A2018D27C}"/>
              </a:ext>
            </a:extLst>
          </p:cNvPr>
          <p:cNvSpPr txBox="1"/>
          <p:nvPr/>
        </p:nvSpPr>
        <p:spPr>
          <a:xfrm>
            <a:off x="457745" y="3816555"/>
            <a:ext cx="4191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Trusted adult’s name:</a:t>
            </a:r>
          </a:p>
          <a:p>
            <a:endParaRPr lang="en-US" sz="1400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45AF05-419A-5E45-B9D9-F4596B7FAA8A}"/>
              </a:ext>
            </a:extLst>
          </p:cNvPr>
          <p:cNvSpPr txBox="1"/>
          <p:nvPr/>
        </p:nvSpPr>
        <p:spPr>
          <a:xfrm>
            <a:off x="457745" y="5184229"/>
            <a:ext cx="4191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Trusted adult’s role:</a:t>
            </a:r>
          </a:p>
          <a:p>
            <a:endParaRPr lang="en-US" sz="1400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C5EBC4C4-F7C7-4440-A85A-D1CD581D9BB0}"/>
              </a:ext>
            </a:extLst>
          </p:cNvPr>
          <p:cNvSpPr txBox="1">
            <a:spLocks/>
          </p:cNvSpPr>
          <p:nvPr/>
        </p:nvSpPr>
        <p:spPr>
          <a:xfrm>
            <a:off x="5199300" y="1316010"/>
            <a:ext cx="3564374" cy="820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solutions to staying safe online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1C7BBF-4FC4-DA47-A1FA-1D900CBB8614}"/>
              </a:ext>
            </a:extLst>
          </p:cNvPr>
          <p:cNvSpPr/>
          <p:nvPr/>
        </p:nvSpPr>
        <p:spPr>
          <a:xfrm>
            <a:off x="5873318" y="2263722"/>
            <a:ext cx="2786587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600" dirty="0">
                <a:latin typeface="Roboto" panose="02000000000000000000" pitchFamily="2" charset="0"/>
              </a:rPr>
              <a:t>Antivirus software in place</a:t>
            </a:r>
          </a:p>
          <a:p>
            <a:pPr>
              <a:spcAft>
                <a:spcPts val="1800"/>
              </a:spcAft>
            </a:pPr>
            <a:r>
              <a:rPr lang="en-GB" sz="1600" dirty="0">
                <a:latin typeface="Roboto" panose="02000000000000000000" pitchFamily="2" charset="0"/>
              </a:rPr>
              <a:t>Parental controls set up</a:t>
            </a:r>
          </a:p>
          <a:p>
            <a:pPr>
              <a:spcAft>
                <a:spcPts val="1800"/>
              </a:spcAft>
            </a:pPr>
            <a:r>
              <a:rPr lang="en-GB" sz="1600" dirty="0">
                <a:latin typeface="Roboto" panose="02000000000000000000" pitchFamily="2" charset="0"/>
              </a:rPr>
              <a:t>Router password changed </a:t>
            </a:r>
            <a:endParaRPr lang="en-GB" sz="1600" dirty="0"/>
          </a:p>
          <a:p>
            <a:pPr>
              <a:spcAft>
                <a:spcPts val="1800"/>
              </a:spcAft>
            </a:pPr>
            <a:r>
              <a:rPr lang="en-GB" sz="1600" dirty="0">
                <a:latin typeface="Roboto" panose="02000000000000000000" pitchFamily="2" charset="0"/>
              </a:rPr>
              <a:t>Hardware and software updated and plan for same on children’s devices</a:t>
            </a:r>
          </a:p>
          <a:p>
            <a:pPr>
              <a:spcAft>
                <a:spcPts val="1800"/>
              </a:spcAft>
            </a:pPr>
            <a:r>
              <a:rPr lang="en-GB" sz="1600" dirty="0">
                <a:latin typeface="Roboto" panose="02000000000000000000" pitchFamily="2" charset="0"/>
              </a:rPr>
              <a:t>Data security provision </a:t>
            </a:r>
            <a:endParaRPr lang="en-GB" sz="1600" dirty="0">
              <a:effectLst/>
            </a:endParaRPr>
          </a:p>
        </p:txBody>
      </p:sp>
      <p:pic>
        <p:nvPicPr>
          <p:cNvPr id="13" name="Graphic 12" descr="Checkbox Ticked with solid fill">
            <a:extLst>
              <a:ext uri="{FF2B5EF4-FFF2-40B4-BE49-F238E27FC236}">
                <a16:creationId xmlns:a16="http://schemas.microsoft.com/office/drawing/2014/main" id="{6DA2E257-97FD-3A42-8695-B7E83036A1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87774" y="2149583"/>
            <a:ext cx="549274" cy="54927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E1A927-A28C-C14C-8F96-6F870F9ECBC2}"/>
              </a:ext>
            </a:extLst>
          </p:cNvPr>
          <p:cNvSpPr txBox="1"/>
          <p:nvPr/>
        </p:nvSpPr>
        <p:spPr>
          <a:xfrm>
            <a:off x="457745" y="2442309"/>
            <a:ext cx="4191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Child’s name:</a:t>
            </a:r>
          </a:p>
          <a:p>
            <a:endParaRPr lang="en-US" sz="1400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Graphic 22" descr="Checkbox Ticked with solid fill">
            <a:extLst>
              <a:ext uri="{FF2B5EF4-FFF2-40B4-BE49-F238E27FC236}">
                <a16:creationId xmlns:a16="http://schemas.microsoft.com/office/drawing/2014/main" id="{36CD524E-41BC-714A-A28F-D8F503D54A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87774" y="2628485"/>
            <a:ext cx="549274" cy="549274"/>
          </a:xfrm>
          <a:prstGeom prst="rect">
            <a:avLst/>
          </a:prstGeom>
        </p:spPr>
      </p:pic>
      <p:pic>
        <p:nvPicPr>
          <p:cNvPr id="24" name="Graphic 23" descr="Checkbox Ticked with solid fill">
            <a:extLst>
              <a:ext uri="{FF2B5EF4-FFF2-40B4-BE49-F238E27FC236}">
                <a16:creationId xmlns:a16="http://schemas.microsoft.com/office/drawing/2014/main" id="{CD137FBD-0106-5542-BA1D-688B3CE91F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87774" y="3111316"/>
            <a:ext cx="549274" cy="549274"/>
          </a:xfrm>
          <a:prstGeom prst="rect">
            <a:avLst/>
          </a:prstGeom>
        </p:spPr>
      </p:pic>
      <p:pic>
        <p:nvPicPr>
          <p:cNvPr id="25" name="Graphic 24" descr="Checkbox Ticked with solid fill">
            <a:extLst>
              <a:ext uri="{FF2B5EF4-FFF2-40B4-BE49-F238E27FC236}">
                <a16:creationId xmlns:a16="http://schemas.microsoft.com/office/drawing/2014/main" id="{41E9F8B4-B24A-E946-9DE5-AC5D42DEB3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87774" y="3821278"/>
            <a:ext cx="549274" cy="549274"/>
          </a:xfrm>
          <a:prstGeom prst="rect">
            <a:avLst/>
          </a:prstGeom>
        </p:spPr>
      </p:pic>
      <p:pic>
        <p:nvPicPr>
          <p:cNvPr id="26" name="Graphic 25" descr="Checkbox Ticked with solid fill">
            <a:extLst>
              <a:ext uri="{FF2B5EF4-FFF2-40B4-BE49-F238E27FC236}">
                <a16:creationId xmlns:a16="http://schemas.microsoft.com/office/drawing/2014/main" id="{AA691758-F810-3E4E-AB8E-2C3719CED7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87774" y="4523556"/>
            <a:ext cx="549274" cy="549274"/>
          </a:xfrm>
          <a:prstGeom prst="rect">
            <a:avLst/>
          </a:prstGeom>
        </p:spPr>
      </p:pic>
      <p:pic>
        <p:nvPicPr>
          <p:cNvPr id="29" name="Picture 28" descr="Icon&#10;&#10;Description automatically generated">
            <a:extLst>
              <a:ext uri="{FF2B5EF4-FFF2-40B4-BE49-F238E27FC236}">
                <a16:creationId xmlns:a16="http://schemas.microsoft.com/office/drawing/2014/main" id="{E476739C-FE70-7244-8A93-35D059F1EB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0141" y="5477493"/>
            <a:ext cx="2217969" cy="117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978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9" y="332758"/>
            <a:ext cx="7886700" cy="549274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Digital Passport </a:t>
            </a:r>
            <a:endParaRPr lang="en-US" b="1" dirty="0">
              <a:solidFill>
                <a:srgbClr val="00A8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5B751B-83A1-DE4C-8817-9598E00C3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968" y="1096147"/>
            <a:ext cx="8639247" cy="6788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Devices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i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(Please see ‘Digital Passport: An introduction’ for information on what the social worker should find out and tell the foster </a:t>
            </a:r>
            <a:r>
              <a:rPr lang="en-US" sz="1100" i="1" dirty="0" err="1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carer</a:t>
            </a:r>
            <a:r>
              <a:rPr lang="en-US" sz="1100" i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0" indent="0">
              <a:buNone/>
            </a:pPr>
            <a:endParaRPr lang="en-US" sz="2200" b="1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40C347-419D-1043-9266-F60D2548972A}"/>
              </a:ext>
            </a:extLst>
          </p:cNvPr>
          <p:cNvSpPr/>
          <p:nvPr/>
        </p:nvSpPr>
        <p:spPr>
          <a:xfrm>
            <a:off x="304968" y="1885787"/>
            <a:ext cx="8493250" cy="4180115"/>
          </a:xfrm>
          <a:prstGeom prst="rect">
            <a:avLst/>
          </a:prstGeom>
          <a:solidFill>
            <a:srgbClr val="00A8FF">
              <a:alpha val="1069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905D78-6D3E-8045-A6FE-5089E12E7A6D}"/>
              </a:ext>
            </a:extLst>
          </p:cNvPr>
          <p:cNvSpPr/>
          <p:nvPr/>
        </p:nvSpPr>
        <p:spPr>
          <a:xfrm>
            <a:off x="479055" y="2018270"/>
            <a:ext cx="2553484" cy="39273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84E756F-9B5F-7048-B06F-79AE014CEA27}"/>
              </a:ext>
            </a:extLst>
          </p:cNvPr>
          <p:cNvSpPr/>
          <p:nvPr/>
        </p:nvSpPr>
        <p:spPr>
          <a:xfrm>
            <a:off x="3274850" y="2018270"/>
            <a:ext cx="2553484" cy="39273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84DF213-EBC9-7A42-8E97-2ACC487BBDBF}"/>
              </a:ext>
            </a:extLst>
          </p:cNvPr>
          <p:cNvSpPr/>
          <p:nvPr/>
        </p:nvSpPr>
        <p:spPr>
          <a:xfrm>
            <a:off x="6070646" y="2018270"/>
            <a:ext cx="2553484" cy="39273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30C55BE-4A36-BE45-AC07-7DD364326FE0}"/>
              </a:ext>
            </a:extLst>
          </p:cNvPr>
          <p:cNvSpPr txBox="1"/>
          <p:nvPr/>
        </p:nvSpPr>
        <p:spPr>
          <a:xfrm>
            <a:off x="479055" y="2022077"/>
            <a:ext cx="25534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devices is the child bringing with them: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D1D3B15-80CC-BD40-AE65-EADD8F7F60CD}"/>
              </a:ext>
            </a:extLst>
          </p:cNvPr>
          <p:cNvSpPr txBox="1"/>
          <p:nvPr/>
        </p:nvSpPr>
        <p:spPr>
          <a:xfrm>
            <a:off x="3274850" y="2018270"/>
            <a:ext cx="25534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owns or provided the above devices (e.g. child, family or school)? </a:t>
            </a:r>
          </a:p>
          <a:p>
            <a:endParaRPr lang="en-US" sz="1400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DF6F5A8-85B5-764C-BEAA-E155D3E428AB}"/>
              </a:ext>
            </a:extLst>
          </p:cNvPr>
          <p:cNvSpPr txBox="1"/>
          <p:nvPr/>
        </p:nvSpPr>
        <p:spPr>
          <a:xfrm>
            <a:off x="6070645" y="2018270"/>
            <a:ext cx="25534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 should know about the accounts/payments and set up of any of these: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A502C07-FAC7-0746-AF6F-C24B1C322752}"/>
              </a:ext>
            </a:extLst>
          </p:cNvPr>
          <p:cNvSpPr txBox="1"/>
          <p:nvPr/>
        </p:nvSpPr>
        <p:spPr>
          <a:xfrm>
            <a:off x="6575138" y="6293225"/>
            <a:ext cx="234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have checked the settings </a:t>
            </a:r>
          </a:p>
        </p:txBody>
      </p:sp>
      <p:pic>
        <p:nvPicPr>
          <p:cNvPr id="24" name="Graphic 23" descr="Checkbox Ticked with solid fill">
            <a:extLst>
              <a:ext uri="{FF2B5EF4-FFF2-40B4-BE49-F238E27FC236}">
                <a16:creationId xmlns:a16="http://schemas.microsoft.com/office/drawing/2014/main" id="{1E86DB3B-181D-B84F-A38B-3066937C4D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30046" y="6176676"/>
            <a:ext cx="534726" cy="534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632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9" y="332758"/>
            <a:ext cx="7886700" cy="549274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Digital Passport </a:t>
            </a:r>
            <a:endParaRPr lang="en-US" b="1" dirty="0">
              <a:solidFill>
                <a:srgbClr val="00A8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5B751B-83A1-DE4C-8817-9598E00C3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968" y="1096147"/>
            <a:ext cx="8639247" cy="6788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Safeguarding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i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there any cause for concern that I should be aware of in this child’s online life to date? </a:t>
            </a:r>
          </a:p>
          <a:p>
            <a:pPr marL="0" indent="0">
              <a:buNone/>
            </a:pPr>
            <a:endParaRPr lang="en-US" sz="2200" b="1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40C347-419D-1043-9266-F60D2548972A}"/>
              </a:ext>
            </a:extLst>
          </p:cNvPr>
          <p:cNvSpPr/>
          <p:nvPr/>
        </p:nvSpPr>
        <p:spPr>
          <a:xfrm>
            <a:off x="304968" y="1885787"/>
            <a:ext cx="8493250" cy="4180115"/>
          </a:xfrm>
          <a:prstGeom prst="rect">
            <a:avLst/>
          </a:prstGeom>
          <a:solidFill>
            <a:srgbClr val="FFAA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0CEC9F8-023F-334A-B53F-64AF0CE32179}"/>
              </a:ext>
            </a:extLst>
          </p:cNvPr>
          <p:cNvGrpSpPr/>
          <p:nvPr/>
        </p:nvGrpSpPr>
        <p:grpSpPr>
          <a:xfrm>
            <a:off x="479055" y="2018270"/>
            <a:ext cx="8145075" cy="3927355"/>
            <a:chOff x="591671" y="2804672"/>
            <a:chExt cx="8480611" cy="3058246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5A905D78-6D3E-8045-A6FE-5089E12E7A6D}"/>
                </a:ext>
              </a:extLst>
            </p:cNvPr>
            <p:cNvSpPr/>
            <p:nvPr/>
          </p:nvSpPr>
          <p:spPr>
            <a:xfrm>
              <a:off x="591671" y="2804672"/>
              <a:ext cx="2658675" cy="30582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84E756F-9B5F-7048-B06F-79AE014CEA27}"/>
                </a:ext>
              </a:extLst>
            </p:cNvPr>
            <p:cNvSpPr/>
            <p:nvPr/>
          </p:nvSpPr>
          <p:spPr>
            <a:xfrm>
              <a:off x="3502639" y="2804672"/>
              <a:ext cx="2658675" cy="30582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84DF213-EBC9-7A42-8E97-2ACC487BBDBF}"/>
                </a:ext>
              </a:extLst>
            </p:cNvPr>
            <p:cNvSpPr/>
            <p:nvPr/>
          </p:nvSpPr>
          <p:spPr>
            <a:xfrm>
              <a:off x="6413607" y="2804672"/>
              <a:ext cx="2658675" cy="30582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030C55BE-4A36-BE45-AC07-7DD364326FE0}"/>
              </a:ext>
            </a:extLst>
          </p:cNvPr>
          <p:cNvSpPr txBox="1"/>
          <p:nvPr/>
        </p:nvSpPr>
        <p:spPr>
          <a:xfrm>
            <a:off x="479055" y="2022077"/>
            <a:ext cx="2553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yes, what is the nature of it? </a:t>
            </a:r>
          </a:p>
          <a:p>
            <a:endParaRPr lang="en-US" sz="1400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D1D3B15-80CC-BD40-AE65-EADD8F7F60CD}"/>
              </a:ext>
            </a:extLst>
          </p:cNvPr>
          <p:cNvSpPr txBox="1"/>
          <p:nvPr/>
        </p:nvSpPr>
        <p:spPr>
          <a:xfrm>
            <a:off x="3274850" y="2018270"/>
            <a:ext cx="2553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yes, who is aware of this?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DF6F5A8-85B5-764C-BEAA-E155D3E428AB}"/>
              </a:ext>
            </a:extLst>
          </p:cNvPr>
          <p:cNvSpPr txBox="1"/>
          <p:nvPr/>
        </p:nvSpPr>
        <p:spPr>
          <a:xfrm>
            <a:off x="6070645" y="2018270"/>
            <a:ext cx="25534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can I get support to address it well?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6" name="Picture 15" descr="A picture containing icon&#10;&#10;Description automatically generated">
            <a:extLst>
              <a:ext uri="{FF2B5EF4-FFF2-40B4-BE49-F238E27FC236}">
                <a16:creationId xmlns:a16="http://schemas.microsoft.com/office/drawing/2014/main" id="{1BDCF5D2-8DA7-244A-B0AD-DE04B7CFC6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2148" y="360822"/>
            <a:ext cx="1816070" cy="1087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255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9" y="332758"/>
            <a:ext cx="7886700" cy="549274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Digital Passport </a:t>
            </a:r>
            <a:endParaRPr lang="en-US" b="1" dirty="0">
              <a:solidFill>
                <a:srgbClr val="00A8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5B751B-83A1-DE4C-8817-9598E00C3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968" y="1096147"/>
            <a:ext cx="8639247" cy="6788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Safeguarding </a:t>
            </a:r>
            <a:r>
              <a:rPr lang="en-US" sz="12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40C347-419D-1043-9266-F60D2548972A}"/>
              </a:ext>
            </a:extLst>
          </p:cNvPr>
          <p:cNvSpPr/>
          <p:nvPr/>
        </p:nvSpPr>
        <p:spPr>
          <a:xfrm>
            <a:off x="304968" y="1885787"/>
            <a:ext cx="8493250" cy="4180115"/>
          </a:xfrm>
          <a:prstGeom prst="rect">
            <a:avLst/>
          </a:prstGeom>
          <a:solidFill>
            <a:srgbClr val="FFAA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1CEF627-49B9-824A-A527-0835BFFE812A}"/>
              </a:ext>
            </a:extLst>
          </p:cNvPr>
          <p:cNvGrpSpPr/>
          <p:nvPr/>
        </p:nvGrpSpPr>
        <p:grpSpPr>
          <a:xfrm>
            <a:off x="479055" y="2018270"/>
            <a:ext cx="8145074" cy="3927355"/>
            <a:chOff x="479055" y="2018270"/>
            <a:chExt cx="5349279" cy="392735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5A905D78-6D3E-8045-A6FE-5089E12E7A6D}"/>
                </a:ext>
              </a:extLst>
            </p:cNvPr>
            <p:cNvSpPr/>
            <p:nvPr/>
          </p:nvSpPr>
          <p:spPr>
            <a:xfrm>
              <a:off x="479055" y="2018270"/>
              <a:ext cx="2553484" cy="39273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84E756F-9B5F-7048-B06F-79AE014CEA27}"/>
                </a:ext>
              </a:extLst>
            </p:cNvPr>
            <p:cNvSpPr/>
            <p:nvPr/>
          </p:nvSpPr>
          <p:spPr>
            <a:xfrm>
              <a:off x="3274850" y="2018270"/>
              <a:ext cx="2553484" cy="39273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030C55BE-4A36-BE45-AC07-7DD364326FE0}"/>
              </a:ext>
            </a:extLst>
          </p:cNvPr>
          <p:cNvSpPr txBox="1"/>
          <p:nvPr/>
        </p:nvSpPr>
        <p:spPr>
          <a:xfrm>
            <a:off x="479055" y="2022076"/>
            <a:ext cx="38880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arrangements – who is allowed to contact this child via technology?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D1D3B15-80CC-BD40-AE65-EADD8F7F60CD}"/>
              </a:ext>
            </a:extLst>
          </p:cNvPr>
          <p:cNvSpPr txBox="1"/>
          <p:nvPr/>
        </p:nvSpPr>
        <p:spPr>
          <a:xfrm>
            <a:off x="4736069" y="2018270"/>
            <a:ext cx="376247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steps do I need to take about photos of this child appearing online or in school events? Can I take photos of this child with my family? </a:t>
            </a:r>
          </a:p>
          <a:p>
            <a:endParaRPr lang="en-US" sz="1400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734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9" y="332758"/>
            <a:ext cx="7886700" cy="549274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Digital Passport </a:t>
            </a:r>
            <a:endParaRPr lang="en-US" b="1" dirty="0">
              <a:solidFill>
                <a:srgbClr val="00A8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5B751B-83A1-DE4C-8817-9598E00C3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968" y="1096147"/>
            <a:ext cx="3014535" cy="6788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Safeguarding </a:t>
            </a:r>
            <a:r>
              <a:rPr lang="en-US" sz="12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D1D3B15-80CC-BD40-AE65-EADD8F7F60CD}"/>
              </a:ext>
            </a:extLst>
          </p:cNvPr>
          <p:cNvSpPr txBox="1"/>
          <p:nvPr/>
        </p:nvSpPr>
        <p:spPr>
          <a:xfrm>
            <a:off x="1014292" y="2018270"/>
            <a:ext cx="3557708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0"/>
              </a:spcAft>
            </a:pP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adult is </a:t>
            </a:r>
            <a:r>
              <a:rPr lang="en-US" sz="1400" dirty="0" err="1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authorised</a:t>
            </a: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have one to one sessions with this child. They are DBS checked, approved by a professional body. I have given permission </a:t>
            </a:r>
          </a:p>
          <a:p>
            <a:pPr>
              <a:spcAft>
                <a:spcPts val="2400"/>
              </a:spcAft>
            </a:pP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sessions are in an appropriate place in the home </a:t>
            </a:r>
          </a:p>
          <a:p>
            <a:pPr>
              <a:spcAft>
                <a:spcPts val="2400"/>
              </a:spcAft>
            </a:pP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Privacy is provided when necessary </a:t>
            </a:r>
          </a:p>
          <a:p>
            <a:pPr>
              <a:spcAft>
                <a:spcPts val="2400"/>
              </a:spcAft>
            </a:pP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family members in the background or helping with learning </a:t>
            </a:r>
          </a:p>
          <a:p>
            <a:pPr>
              <a:spcAft>
                <a:spcPts val="2400"/>
              </a:spcAft>
            </a:pP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Appropriate clothing is worn </a:t>
            </a:r>
          </a:p>
          <a:p>
            <a:pPr>
              <a:spcAft>
                <a:spcPts val="2400"/>
              </a:spcAft>
            </a:pP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child is aware of what to do if connection is lost or something makes them feel uncomfortable </a:t>
            </a:r>
          </a:p>
          <a:p>
            <a:pPr>
              <a:spcAft>
                <a:spcPts val="2400"/>
              </a:spcAft>
            </a:pPr>
            <a:endParaRPr lang="en-US" sz="1400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Graphic 9" descr="Checkbox Ticked with solid fill">
            <a:extLst>
              <a:ext uri="{FF2B5EF4-FFF2-40B4-BE49-F238E27FC236}">
                <a16:creationId xmlns:a16="http://schemas.microsoft.com/office/drawing/2014/main" id="{31B4229E-1EF2-8F46-85B8-D11EC58194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0412" y="1981194"/>
            <a:ext cx="534726" cy="534726"/>
          </a:xfrm>
          <a:prstGeom prst="rect">
            <a:avLst/>
          </a:prstGeom>
        </p:spPr>
      </p:pic>
      <p:pic>
        <p:nvPicPr>
          <p:cNvPr id="11" name="Graphic 10" descr="Checkbox Ticked with solid fill">
            <a:extLst>
              <a:ext uri="{FF2B5EF4-FFF2-40B4-BE49-F238E27FC236}">
                <a16:creationId xmlns:a16="http://schemas.microsoft.com/office/drawing/2014/main" id="{9E1B1E45-A9A9-C64F-95B8-D81B964BD1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0412" y="3133798"/>
            <a:ext cx="534726" cy="534726"/>
          </a:xfrm>
          <a:prstGeom prst="rect">
            <a:avLst/>
          </a:prstGeom>
        </p:spPr>
      </p:pic>
      <p:pic>
        <p:nvPicPr>
          <p:cNvPr id="12" name="Graphic 11" descr="Checkbox Ticked with solid fill">
            <a:extLst>
              <a:ext uri="{FF2B5EF4-FFF2-40B4-BE49-F238E27FC236}">
                <a16:creationId xmlns:a16="http://schemas.microsoft.com/office/drawing/2014/main" id="{05977E49-0424-554F-8EDE-356F8E2B7F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0412" y="3786942"/>
            <a:ext cx="534726" cy="534726"/>
          </a:xfrm>
          <a:prstGeom prst="rect">
            <a:avLst/>
          </a:prstGeom>
        </p:spPr>
      </p:pic>
      <p:pic>
        <p:nvPicPr>
          <p:cNvPr id="13" name="Graphic 12" descr="Checkbox Ticked with solid fill">
            <a:extLst>
              <a:ext uri="{FF2B5EF4-FFF2-40B4-BE49-F238E27FC236}">
                <a16:creationId xmlns:a16="http://schemas.microsoft.com/office/drawing/2014/main" id="{6F992CFA-331D-8D44-B182-9676A8CA9C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0412" y="4375456"/>
            <a:ext cx="534726" cy="534726"/>
          </a:xfrm>
          <a:prstGeom prst="rect">
            <a:avLst/>
          </a:prstGeom>
        </p:spPr>
      </p:pic>
      <p:pic>
        <p:nvPicPr>
          <p:cNvPr id="14" name="Graphic 13" descr="Checkbox Ticked with solid fill">
            <a:extLst>
              <a:ext uri="{FF2B5EF4-FFF2-40B4-BE49-F238E27FC236}">
                <a16:creationId xmlns:a16="http://schemas.microsoft.com/office/drawing/2014/main" id="{9450F1A5-BC42-B047-900D-29A3CC417E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0412" y="5054807"/>
            <a:ext cx="534726" cy="534726"/>
          </a:xfrm>
          <a:prstGeom prst="rect">
            <a:avLst/>
          </a:prstGeom>
        </p:spPr>
      </p:pic>
      <p:pic>
        <p:nvPicPr>
          <p:cNvPr id="15" name="Graphic 14" descr="Checkbox Ticked with solid fill">
            <a:extLst>
              <a:ext uri="{FF2B5EF4-FFF2-40B4-BE49-F238E27FC236}">
                <a16:creationId xmlns:a16="http://schemas.microsoft.com/office/drawing/2014/main" id="{92D0A823-E7F7-6A42-AF22-FD85242A29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0412" y="5643237"/>
            <a:ext cx="534727" cy="53472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B61359A-3B58-6F46-BFD4-3D9CB1A81DAC}"/>
              </a:ext>
            </a:extLst>
          </p:cNvPr>
          <p:cNvSpPr/>
          <p:nvPr/>
        </p:nvSpPr>
        <p:spPr>
          <a:xfrm>
            <a:off x="5240508" y="1885787"/>
            <a:ext cx="3557709" cy="4491961"/>
          </a:xfrm>
          <a:prstGeom prst="rect">
            <a:avLst/>
          </a:prstGeom>
          <a:solidFill>
            <a:srgbClr val="00A8FF">
              <a:alpha val="1069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92D5894-C847-064D-A029-F3DD368A1D3C}"/>
              </a:ext>
            </a:extLst>
          </p:cNvPr>
          <p:cNvSpPr/>
          <p:nvPr/>
        </p:nvSpPr>
        <p:spPr>
          <a:xfrm>
            <a:off x="5379082" y="2663731"/>
            <a:ext cx="3257771" cy="14107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E60F811-5193-E24F-B7EE-E968D8317FC6}"/>
              </a:ext>
            </a:extLst>
          </p:cNvPr>
          <p:cNvSpPr txBox="1"/>
          <p:nvPr/>
        </p:nvSpPr>
        <p:spPr>
          <a:xfrm>
            <a:off x="5379082" y="2663730"/>
            <a:ext cx="25534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Dates:</a:t>
            </a:r>
          </a:p>
          <a:p>
            <a:b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400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ontent Placeholder 4">
            <a:extLst>
              <a:ext uri="{FF2B5EF4-FFF2-40B4-BE49-F238E27FC236}">
                <a16:creationId xmlns:a16="http://schemas.microsoft.com/office/drawing/2014/main" id="{1C02C69B-82F1-1243-8DF8-8119ACF6B13C}"/>
              </a:ext>
            </a:extLst>
          </p:cNvPr>
          <p:cNvSpPr txBox="1">
            <a:spLocks/>
          </p:cNvSpPr>
          <p:nvPr/>
        </p:nvSpPr>
        <p:spPr>
          <a:xfrm>
            <a:off x="5177134" y="1096147"/>
            <a:ext cx="3621083" cy="678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3CBB819-8C88-9D4F-A965-2E7C35F155D4}"/>
              </a:ext>
            </a:extLst>
          </p:cNvPr>
          <p:cNvSpPr/>
          <p:nvPr/>
        </p:nvSpPr>
        <p:spPr>
          <a:xfrm>
            <a:off x="5379082" y="4330918"/>
            <a:ext cx="3257771" cy="17625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ACD46C7-7B3B-404A-A5F1-1A1872637564}"/>
              </a:ext>
            </a:extLst>
          </p:cNvPr>
          <p:cNvSpPr txBox="1"/>
          <p:nvPr/>
        </p:nvSpPr>
        <p:spPr>
          <a:xfrm>
            <a:off x="5379082" y="4330917"/>
            <a:ext cx="2553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EHC Plan reviews: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B72EAFE-4723-C14C-B47E-04CBB7F7FEFD}"/>
              </a:ext>
            </a:extLst>
          </p:cNvPr>
          <p:cNvSpPr/>
          <p:nvPr/>
        </p:nvSpPr>
        <p:spPr>
          <a:xfrm>
            <a:off x="5302242" y="2028809"/>
            <a:ext cx="325777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This Digital Passport has been taken into account in reviews/supervision with our social worker </a:t>
            </a:r>
          </a:p>
        </p:txBody>
      </p:sp>
    </p:spTree>
    <p:extLst>
      <p:ext uri="{BB962C8B-B14F-4D97-AF65-F5344CB8AC3E}">
        <p14:creationId xmlns:p14="http://schemas.microsoft.com/office/powerpoint/2010/main" val="3845586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9" y="332758"/>
            <a:ext cx="7886700" cy="549274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Digital Passport </a:t>
            </a:r>
            <a:endParaRPr lang="en-US" b="1" dirty="0">
              <a:solidFill>
                <a:srgbClr val="00A8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5B751B-83A1-DE4C-8817-9598E00C3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968" y="1096147"/>
            <a:ext cx="8639247" cy="6788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going well in this child’s digital life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40C347-419D-1043-9266-F60D2548972A}"/>
              </a:ext>
            </a:extLst>
          </p:cNvPr>
          <p:cNvSpPr/>
          <p:nvPr/>
        </p:nvSpPr>
        <p:spPr>
          <a:xfrm>
            <a:off x="304968" y="1885787"/>
            <a:ext cx="8493250" cy="4639455"/>
          </a:xfrm>
          <a:prstGeom prst="rect">
            <a:avLst/>
          </a:prstGeom>
          <a:solidFill>
            <a:srgbClr val="FFAA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833D3F1-B55B-E34D-B773-440841566742}"/>
              </a:ext>
            </a:extLst>
          </p:cNvPr>
          <p:cNvGrpSpPr/>
          <p:nvPr/>
        </p:nvGrpSpPr>
        <p:grpSpPr>
          <a:xfrm>
            <a:off x="479055" y="2018270"/>
            <a:ext cx="8145075" cy="4347952"/>
            <a:chOff x="591671" y="2804672"/>
            <a:chExt cx="8480611" cy="305824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3A929D1-398B-EC4D-8D7D-F8D104EC8A22}"/>
                </a:ext>
              </a:extLst>
            </p:cNvPr>
            <p:cNvSpPr/>
            <p:nvPr/>
          </p:nvSpPr>
          <p:spPr>
            <a:xfrm>
              <a:off x="591671" y="2804672"/>
              <a:ext cx="2658675" cy="30582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96ADED-79B1-4D41-B389-4CDFE93EDAC1}"/>
                </a:ext>
              </a:extLst>
            </p:cNvPr>
            <p:cNvSpPr/>
            <p:nvPr/>
          </p:nvSpPr>
          <p:spPr>
            <a:xfrm>
              <a:off x="3502639" y="2804672"/>
              <a:ext cx="2658675" cy="30582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C15B81A-772A-5740-B0B7-E702D4482038}"/>
                </a:ext>
              </a:extLst>
            </p:cNvPr>
            <p:cNvSpPr/>
            <p:nvPr/>
          </p:nvSpPr>
          <p:spPr>
            <a:xfrm>
              <a:off x="6413607" y="2804672"/>
              <a:ext cx="2658675" cy="30582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D3AD3857-78B4-AE41-B7B9-E57CD9CEEAA9}"/>
              </a:ext>
            </a:extLst>
          </p:cNvPr>
          <p:cNvSpPr txBox="1"/>
          <p:nvPr/>
        </p:nvSpPr>
        <p:spPr>
          <a:xfrm>
            <a:off x="479055" y="2022077"/>
            <a:ext cx="25534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Connections with friends and family: </a:t>
            </a:r>
          </a:p>
          <a:p>
            <a:endParaRPr lang="en-US" sz="1400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8867D12-3546-D649-8900-5F85CF557ADB}"/>
              </a:ext>
            </a:extLst>
          </p:cNvPr>
          <p:cNvSpPr txBox="1"/>
          <p:nvPr/>
        </p:nvSpPr>
        <p:spPr>
          <a:xfrm>
            <a:off x="3274850" y="2018270"/>
            <a:ext cx="2553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skills: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D517B42-BFD8-F74E-96B3-481C35C84679}"/>
              </a:ext>
            </a:extLst>
          </p:cNvPr>
          <p:cNvSpPr txBox="1"/>
          <p:nvPr/>
        </p:nvSpPr>
        <p:spPr>
          <a:xfrm>
            <a:off x="6070645" y="2018270"/>
            <a:ext cx="25534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conversations about online life, including safety: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4" name="Picture 23" descr="Icon&#10;&#10;Description automatically generated">
            <a:extLst>
              <a:ext uri="{FF2B5EF4-FFF2-40B4-BE49-F238E27FC236}">
                <a16:creationId xmlns:a16="http://schemas.microsoft.com/office/drawing/2014/main" id="{A70576FE-7B70-294E-83D3-76E1473520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5328" y="491778"/>
            <a:ext cx="1778801" cy="943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690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9" y="332758"/>
            <a:ext cx="7886700" cy="549274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Digital Passport </a:t>
            </a:r>
            <a:endParaRPr lang="en-US" b="1" dirty="0">
              <a:solidFill>
                <a:srgbClr val="00A8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5B751B-83A1-DE4C-8817-9598E00C3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968" y="1096147"/>
            <a:ext cx="8639247" cy="6788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going well in this child’s digital life </a:t>
            </a:r>
            <a:r>
              <a:rPr lang="en-US" sz="12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(continued)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40C347-419D-1043-9266-F60D2548972A}"/>
              </a:ext>
            </a:extLst>
          </p:cNvPr>
          <p:cNvSpPr/>
          <p:nvPr/>
        </p:nvSpPr>
        <p:spPr>
          <a:xfrm>
            <a:off x="304968" y="1885787"/>
            <a:ext cx="8493250" cy="4180115"/>
          </a:xfrm>
          <a:prstGeom prst="rect">
            <a:avLst/>
          </a:prstGeom>
          <a:solidFill>
            <a:srgbClr val="FFAA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833D3F1-B55B-E34D-B773-440841566742}"/>
              </a:ext>
            </a:extLst>
          </p:cNvPr>
          <p:cNvGrpSpPr/>
          <p:nvPr/>
        </p:nvGrpSpPr>
        <p:grpSpPr>
          <a:xfrm>
            <a:off x="479055" y="2018270"/>
            <a:ext cx="8145075" cy="3927355"/>
            <a:chOff x="591671" y="2804672"/>
            <a:chExt cx="8480611" cy="305824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3A929D1-398B-EC4D-8D7D-F8D104EC8A22}"/>
                </a:ext>
              </a:extLst>
            </p:cNvPr>
            <p:cNvSpPr/>
            <p:nvPr/>
          </p:nvSpPr>
          <p:spPr>
            <a:xfrm>
              <a:off x="591671" y="2804672"/>
              <a:ext cx="2658675" cy="30582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96ADED-79B1-4D41-B389-4CDFE93EDAC1}"/>
                </a:ext>
              </a:extLst>
            </p:cNvPr>
            <p:cNvSpPr/>
            <p:nvPr/>
          </p:nvSpPr>
          <p:spPr>
            <a:xfrm>
              <a:off x="3502639" y="2804672"/>
              <a:ext cx="2658675" cy="30582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C15B81A-772A-5740-B0B7-E702D4482038}"/>
                </a:ext>
              </a:extLst>
            </p:cNvPr>
            <p:cNvSpPr/>
            <p:nvPr/>
          </p:nvSpPr>
          <p:spPr>
            <a:xfrm>
              <a:off x="6413607" y="2804672"/>
              <a:ext cx="2658675" cy="30582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D3AD3857-78B4-AE41-B7B9-E57CD9CEEAA9}"/>
              </a:ext>
            </a:extLst>
          </p:cNvPr>
          <p:cNvSpPr txBox="1"/>
          <p:nvPr/>
        </p:nvSpPr>
        <p:spPr>
          <a:xfrm>
            <a:off x="479055" y="2022077"/>
            <a:ext cx="25534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Child’s co-operation with what has been agreed: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8867D12-3546-D649-8900-5F85CF557ADB}"/>
              </a:ext>
            </a:extLst>
          </p:cNvPr>
          <p:cNvSpPr txBox="1"/>
          <p:nvPr/>
        </p:nvSpPr>
        <p:spPr>
          <a:xfrm>
            <a:off x="3274850" y="2018270"/>
            <a:ext cx="25534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I been able to keep my side of the agreement? </a:t>
            </a:r>
          </a:p>
          <a:p>
            <a:endParaRPr lang="en-US" sz="1400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D517B42-BFD8-F74E-96B3-481C35C84679}"/>
              </a:ext>
            </a:extLst>
          </p:cNvPr>
          <p:cNvSpPr txBox="1"/>
          <p:nvPr/>
        </p:nvSpPr>
        <p:spPr>
          <a:xfrm>
            <a:off x="6070645" y="2018270"/>
            <a:ext cx="25534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we need changes or updates to the agreement?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5990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740C347-419D-1043-9266-F60D2548972A}"/>
              </a:ext>
            </a:extLst>
          </p:cNvPr>
          <p:cNvSpPr/>
          <p:nvPr/>
        </p:nvSpPr>
        <p:spPr>
          <a:xfrm>
            <a:off x="304968" y="1885787"/>
            <a:ext cx="8493250" cy="4776270"/>
          </a:xfrm>
          <a:prstGeom prst="rect">
            <a:avLst/>
          </a:prstGeom>
          <a:solidFill>
            <a:srgbClr val="00A8FF">
              <a:alpha val="1069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34ADA21-0BC5-D04E-BB58-CCD04FE2112C}"/>
              </a:ext>
            </a:extLst>
          </p:cNvPr>
          <p:cNvGrpSpPr/>
          <p:nvPr/>
        </p:nvGrpSpPr>
        <p:grpSpPr>
          <a:xfrm>
            <a:off x="479055" y="2018270"/>
            <a:ext cx="8141108" cy="4506972"/>
            <a:chOff x="479055" y="2018270"/>
            <a:chExt cx="8141108" cy="3749241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159D53A-C186-8847-AF20-2E38278C1C41}"/>
                </a:ext>
              </a:extLst>
            </p:cNvPr>
            <p:cNvGrpSpPr/>
            <p:nvPr/>
          </p:nvGrpSpPr>
          <p:grpSpPr>
            <a:xfrm>
              <a:off x="479055" y="2018270"/>
              <a:ext cx="8127063" cy="1808379"/>
              <a:chOff x="479055" y="2018270"/>
              <a:chExt cx="8359977" cy="1808379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5A905D78-6D3E-8045-A6FE-5089E12E7A6D}"/>
                  </a:ext>
                </a:extLst>
              </p:cNvPr>
              <p:cNvSpPr/>
              <p:nvPr/>
            </p:nvSpPr>
            <p:spPr>
              <a:xfrm>
                <a:off x="479055" y="2018270"/>
                <a:ext cx="4092945" cy="180837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72CF64A1-6C00-2742-9F5C-68624F3ECBBB}"/>
                  </a:ext>
                </a:extLst>
              </p:cNvPr>
              <p:cNvSpPr/>
              <p:nvPr/>
            </p:nvSpPr>
            <p:spPr>
              <a:xfrm>
                <a:off x="4746087" y="2018270"/>
                <a:ext cx="4092945" cy="180837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9EF6A907-F252-8543-B5B2-D05A2D561BB4}"/>
                </a:ext>
              </a:extLst>
            </p:cNvPr>
            <p:cNvGrpSpPr/>
            <p:nvPr/>
          </p:nvGrpSpPr>
          <p:grpSpPr>
            <a:xfrm>
              <a:off x="493100" y="3959132"/>
              <a:ext cx="8127063" cy="1808379"/>
              <a:chOff x="479055" y="2018270"/>
              <a:chExt cx="8359977" cy="1808379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C2DE849D-C43F-6743-AF2A-315368E05D0C}"/>
                  </a:ext>
                </a:extLst>
              </p:cNvPr>
              <p:cNvSpPr/>
              <p:nvPr/>
            </p:nvSpPr>
            <p:spPr>
              <a:xfrm>
                <a:off x="479055" y="2018270"/>
                <a:ext cx="4092945" cy="180837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F3C88245-3AA5-B04E-B61D-35C267131C42}"/>
                  </a:ext>
                </a:extLst>
              </p:cNvPr>
              <p:cNvSpPr/>
              <p:nvPr/>
            </p:nvSpPr>
            <p:spPr>
              <a:xfrm>
                <a:off x="4746087" y="2018270"/>
                <a:ext cx="4092945" cy="180837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9" y="332758"/>
            <a:ext cx="7886700" cy="549274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Digital Passport </a:t>
            </a:r>
            <a:endParaRPr lang="en-US" b="1" dirty="0">
              <a:solidFill>
                <a:srgbClr val="00A8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5B751B-83A1-DE4C-8817-9598E00C3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968" y="1096147"/>
            <a:ext cx="8639247" cy="6788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views about this child’s digital life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30C55BE-4A36-BE45-AC07-7DD364326FE0}"/>
              </a:ext>
            </a:extLst>
          </p:cNvPr>
          <p:cNvSpPr txBox="1"/>
          <p:nvPr/>
        </p:nvSpPr>
        <p:spPr>
          <a:xfrm>
            <a:off x="479055" y="2022077"/>
            <a:ext cx="39386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Observations:</a:t>
            </a:r>
          </a:p>
          <a:p>
            <a:endParaRPr lang="en-US" sz="1400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D1D3B15-80CC-BD40-AE65-EADD8F7F60CD}"/>
              </a:ext>
            </a:extLst>
          </p:cNvPr>
          <p:cNvSpPr txBox="1"/>
          <p:nvPr/>
        </p:nvSpPr>
        <p:spPr>
          <a:xfrm>
            <a:off x="4609841" y="2008227"/>
            <a:ext cx="39386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Achievements: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DF6F5A8-85B5-764C-BEAA-E155D3E428AB}"/>
              </a:ext>
            </a:extLst>
          </p:cNvPr>
          <p:cNvSpPr txBox="1"/>
          <p:nvPr/>
        </p:nvSpPr>
        <p:spPr>
          <a:xfrm>
            <a:off x="4641249" y="4427658"/>
            <a:ext cx="38712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concerns: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96FD473-CB3F-DA49-AFE5-E66E8CD91FEE}"/>
              </a:ext>
            </a:extLst>
          </p:cNvPr>
          <p:cNvSpPr txBox="1"/>
          <p:nvPr/>
        </p:nvSpPr>
        <p:spPr>
          <a:xfrm>
            <a:off x="479055" y="4427658"/>
            <a:ext cx="37023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Existing concerns: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4538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484</Words>
  <Application>Microsoft Macintosh PowerPoint</Application>
  <PresentationFormat>On-screen Show (4:3)</PresentationFormat>
  <Paragraphs>77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Roboto</vt:lpstr>
      <vt:lpstr>Office Theme</vt:lpstr>
      <vt:lpstr>PowerPoint Presentation</vt:lpstr>
      <vt:lpstr>Our Digital Passport </vt:lpstr>
      <vt:lpstr>Our Digital Passport </vt:lpstr>
      <vt:lpstr>Our Digital Passport </vt:lpstr>
      <vt:lpstr>Our Digital Passport </vt:lpstr>
      <vt:lpstr>Our Digital Passport </vt:lpstr>
      <vt:lpstr>Our Digital Passport </vt:lpstr>
      <vt:lpstr>Our Digital Passport </vt:lpstr>
      <vt:lpstr>Our Digital Passport </vt:lpstr>
      <vt:lpstr>Our Digital Passport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Pamplin</dc:creator>
  <cp:lastModifiedBy>Andy Pamplin</cp:lastModifiedBy>
  <cp:revision>25</cp:revision>
  <dcterms:created xsi:type="dcterms:W3CDTF">2021-05-17T13:30:48Z</dcterms:created>
  <dcterms:modified xsi:type="dcterms:W3CDTF">2021-05-17T14:29:06Z</dcterms:modified>
</cp:coreProperties>
</file>