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66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FF"/>
    <a:srgbClr val="BA2EF2"/>
    <a:srgbClr val="FF4FA8"/>
    <a:srgbClr val="FFAA00"/>
    <a:srgbClr val="241E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1"/>
    <p:restoredTop sz="94713"/>
  </p:normalViewPr>
  <p:slideViewPr>
    <p:cSldViewPr snapToGrid="0" snapToObjects="1">
      <p:cViewPr varScale="1">
        <p:scale>
          <a:sx n="140" d="100"/>
          <a:sy n="140" d="100"/>
        </p:scale>
        <p:origin x="27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89A8B-089B-E74C-916F-9B38A23AC7FE}" type="datetimeFigureOut">
              <a:rPr lang="en-US" smtClean="0"/>
              <a:t>5/18/21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A9AD1-752B-3E49-884B-D1C76FD95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1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A9AD1-752B-3E49-884B-D1C76FD95A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0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7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7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0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6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8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4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0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2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7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6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6233-2DED-184C-937B-38778E018AF0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4F07D-2D9A-6B40-8E73-3831C2832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2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D86B77A-E33D-6D4B-85B5-41B868CF1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6151" y="5131432"/>
            <a:ext cx="6391698" cy="1655762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children and young people</a:t>
            </a:r>
          </a:p>
          <a:p>
            <a:r>
              <a:rPr lang="en-GB" sz="16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Helping children, young people and their carers make the most of technology through relationship building and communication </a:t>
            </a:r>
          </a:p>
          <a:p>
            <a:r>
              <a:rPr lang="en-GB" sz="13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Version 1, May 2021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7E95EBF4-E438-8A46-9188-95BE9FEE7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059" y="460773"/>
            <a:ext cx="2837882" cy="414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27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there any useful things you have learned about staying safe online?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79E04D-F34B-6141-B8AA-D774C5CD283F}"/>
              </a:ext>
            </a:extLst>
          </p:cNvPr>
          <p:cNvSpPr txBox="1"/>
          <p:nvPr/>
        </p:nvSpPr>
        <p:spPr>
          <a:xfrm>
            <a:off x="882326" y="1616488"/>
            <a:ext cx="3045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Yes. 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give details: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0A8057BF-B5AC-A046-9324-BFDAE3EAED99}"/>
              </a:ext>
            </a:extLst>
          </p:cNvPr>
          <p:cNvSpPr/>
          <p:nvPr/>
        </p:nvSpPr>
        <p:spPr>
          <a:xfrm>
            <a:off x="384048" y="1353312"/>
            <a:ext cx="3785616" cy="2843784"/>
          </a:xfrm>
          <a:prstGeom prst="wedgeRoundRectCallout">
            <a:avLst/>
          </a:prstGeom>
          <a:noFill/>
          <a:ln w="76200">
            <a:solidFill>
              <a:srgbClr val="FF4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241E82-3230-2B46-970C-CE53BADBCE2A}"/>
              </a:ext>
            </a:extLst>
          </p:cNvPr>
          <p:cNvSpPr txBox="1"/>
          <p:nvPr/>
        </p:nvSpPr>
        <p:spPr>
          <a:xfrm>
            <a:off x="5295830" y="1616488"/>
            <a:ext cx="3045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No. 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add any comments that might be useful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ounded Rectangular Callout 17">
            <a:extLst>
              <a:ext uri="{FF2B5EF4-FFF2-40B4-BE49-F238E27FC236}">
                <a16:creationId xmlns:a16="http://schemas.microsoft.com/office/drawing/2014/main" id="{66845F7C-4126-204F-B75B-58920B334750}"/>
              </a:ext>
            </a:extLst>
          </p:cNvPr>
          <p:cNvSpPr/>
          <p:nvPr/>
        </p:nvSpPr>
        <p:spPr>
          <a:xfrm>
            <a:off x="4797552" y="1353312"/>
            <a:ext cx="3785616" cy="2843784"/>
          </a:xfrm>
          <a:prstGeom prst="wedgeRoundRectCallout">
            <a:avLst/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ular Callout 18">
            <a:extLst>
              <a:ext uri="{FF2B5EF4-FFF2-40B4-BE49-F238E27FC236}">
                <a16:creationId xmlns:a16="http://schemas.microsoft.com/office/drawing/2014/main" id="{5A829486-5C84-304A-8657-084831A105A4}"/>
              </a:ext>
            </a:extLst>
          </p:cNvPr>
          <p:cNvSpPr/>
          <p:nvPr/>
        </p:nvSpPr>
        <p:spPr>
          <a:xfrm>
            <a:off x="1046989" y="4857244"/>
            <a:ext cx="7050022" cy="1784507"/>
          </a:xfrm>
          <a:custGeom>
            <a:avLst/>
            <a:gdLst>
              <a:gd name="connsiteX0" fmla="*/ 0 w 7050022"/>
              <a:gd name="connsiteY0" fmla="*/ 260313 h 1561844"/>
              <a:gd name="connsiteX1" fmla="*/ 260313 w 7050022"/>
              <a:gd name="connsiteY1" fmla="*/ 0 h 1561844"/>
              <a:gd name="connsiteX2" fmla="*/ 1175004 w 7050022"/>
              <a:gd name="connsiteY2" fmla="*/ 0 h 1561844"/>
              <a:gd name="connsiteX3" fmla="*/ 1175004 w 7050022"/>
              <a:gd name="connsiteY3" fmla="*/ 0 h 1561844"/>
              <a:gd name="connsiteX4" fmla="*/ 2937509 w 7050022"/>
              <a:gd name="connsiteY4" fmla="*/ 0 h 1561844"/>
              <a:gd name="connsiteX5" fmla="*/ 6789709 w 7050022"/>
              <a:gd name="connsiteY5" fmla="*/ 0 h 1561844"/>
              <a:gd name="connsiteX6" fmla="*/ 7050022 w 7050022"/>
              <a:gd name="connsiteY6" fmla="*/ 260313 h 1561844"/>
              <a:gd name="connsiteX7" fmla="*/ 7050022 w 7050022"/>
              <a:gd name="connsiteY7" fmla="*/ 911076 h 1561844"/>
              <a:gd name="connsiteX8" fmla="*/ 7050022 w 7050022"/>
              <a:gd name="connsiteY8" fmla="*/ 911076 h 1561844"/>
              <a:gd name="connsiteX9" fmla="*/ 7050022 w 7050022"/>
              <a:gd name="connsiteY9" fmla="*/ 1301537 h 1561844"/>
              <a:gd name="connsiteX10" fmla="*/ 7050022 w 7050022"/>
              <a:gd name="connsiteY10" fmla="*/ 1301531 h 1561844"/>
              <a:gd name="connsiteX11" fmla="*/ 6789709 w 7050022"/>
              <a:gd name="connsiteY11" fmla="*/ 1561844 h 1561844"/>
              <a:gd name="connsiteX12" fmla="*/ 2937509 w 7050022"/>
              <a:gd name="connsiteY12" fmla="*/ 1561844 h 1561844"/>
              <a:gd name="connsiteX13" fmla="*/ 2056280 w 7050022"/>
              <a:gd name="connsiteY13" fmla="*/ 1757075 h 1561844"/>
              <a:gd name="connsiteX14" fmla="*/ 1175004 w 7050022"/>
              <a:gd name="connsiteY14" fmla="*/ 1561844 h 1561844"/>
              <a:gd name="connsiteX15" fmla="*/ 260313 w 7050022"/>
              <a:gd name="connsiteY15" fmla="*/ 1561844 h 1561844"/>
              <a:gd name="connsiteX16" fmla="*/ 0 w 7050022"/>
              <a:gd name="connsiteY16" fmla="*/ 1301531 h 1561844"/>
              <a:gd name="connsiteX17" fmla="*/ 0 w 7050022"/>
              <a:gd name="connsiteY17" fmla="*/ 1301537 h 1561844"/>
              <a:gd name="connsiteX18" fmla="*/ 0 w 7050022"/>
              <a:gd name="connsiteY18" fmla="*/ 911076 h 1561844"/>
              <a:gd name="connsiteX19" fmla="*/ 0 w 7050022"/>
              <a:gd name="connsiteY19" fmla="*/ 911076 h 1561844"/>
              <a:gd name="connsiteX20" fmla="*/ 0 w 7050022"/>
              <a:gd name="connsiteY20" fmla="*/ 260313 h 1561844"/>
              <a:gd name="connsiteX0" fmla="*/ 0 w 7050022"/>
              <a:gd name="connsiteY0" fmla="*/ 260313 h 1757075"/>
              <a:gd name="connsiteX1" fmla="*/ 260313 w 7050022"/>
              <a:gd name="connsiteY1" fmla="*/ 0 h 1757075"/>
              <a:gd name="connsiteX2" fmla="*/ 1175004 w 7050022"/>
              <a:gd name="connsiteY2" fmla="*/ 0 h 1757075"/>
              <a:gd name="connsiteX3" fmla="*/ 1175004 w 7050022"/>
              <a:gd name="connsiteY3" fmla="*/ 0 h 1757075"/>
              <a:gd name="connsiteX4" fmla="*/ 2937509 w 7050022"/>
              <a:gd name="connsiteY4" fmla="*/ 0 h 1757075"/>
              <a:gd name="connsiteX5" fmla="*/ 6789709 w 7050022"/>
              <a:gd name="connsiteY5" fmla="*/ 0 h 1757075"/>
              <a:gd name="connsiteX6" fmla="*/ 7050022 w 7050022"/>
              <a:gd name="connsiteY6" fmla="*/ 260313 h 1757075"/>
              <a:gd name="connsiteX7" fmla="*/ 7050022 w 7050022"/>
              <a:gd name="connsiteY7" fmla="*/ 911076 h 1757075"/>
              <a:gd name="connsiteX8" fmla="*/ 7050022 w 7050022"/>
              <a:gd name="connsiteY8" fmla="*/ 911076 h 1757075"/>
              <a:gd name="connsiteX9" fmla="*/ 7050022 w 7050022"/>
              <a:gd name="connsiteY9" fmla="*/ 1301537 h 1757075"/>
              <a:gd name="connsiteX10" fmla="*/ 7050022 w 7050022"/>
              <a:gd name="connsiteY10" fmla="*/ 1301531 h 1757075"/>
              <a:gd name="connsiteX11" fmla="*/ 6789709 w 7050022"/>
              <a:gd name="connsiteY11" fmla="*/ 1561844 h 1757075"/>
              <a:gd name="connsiteX12" fmla="*/ 1949957 w 7050022"/>
              <a:gd name="connsiteY12" fmla="*/ 1570988 h 1757075"/>
              <a:gd name="connsiteX13" fmla="*/ 2056280 w 7050022"/>
              <a:gd name="connsiteY13" fmla="*/ 1757075 h 1757075"/>
              <a:gd name="connsiteX14" fmla="*/ 1175004 w 7050022"/>
              <a:gd name="connsiteY14" fmla="*/ 1561844 h 1757075"/>
              <a:gd name="connsiteX15" fmla="*/ 260313 w 7050022"/>
              <a:gd name="connsiteY15" fmla="*/ 1561844 h 1757075"/>
              <a:gd name="connsiteX16" fmla="*/ 0 w 7050022"/>
              <a:gd name="connsiteY16" fmla="*/ 1301531 h 1757075"/>
              <a:gd name="connsiteX17" fmla="*/ 0 w 7050022"/>
              <a:gd name="connsiteY17" fmla="*/ 1301537 h 1757075"/>
              <a:gd name="connsiteX18" fmla="*/ 0 w 7050022"/>
              <a:gd name="connsiteY18" fmla="*/ 911076 h 1757075"/>
              <a:gd name="connsiteX19" fmla="*/ 0 w 7050022"/>
              <a:gd name="connsiteY19" fmla="*/ 911076 h 1757075"/>
              <a:gd name="connsiteX20" fmla="*/ 0 w 7050022"/>
              <a:gd name="connsiteY20" fmla="*/ 260313 h 1757075"/>
              <a:gd name="connsiteX0" fmla="*/ 0 w 7050022"/>
              <a:gd name="connsiteY0" fmla="*/ 260313 h 1784507"/>
              <a:gd name="connsiteX1" fmla="*/ 260313 w 7050022"/>
              <a:gd name="connsiteY1" fmla="*/ 0 h 1784507"/>
              <a:gd name="connsiteX2" fmla="*/ 1175004 w 7050022"/>
              <a:gd name="connsiteY2" fmla="*/ 0 h 1784507"/>
              <a:gd name="connsiteX3" fmla="*/ 1175004 w 7050022"/>
              <a:gd name="connsiteY3" fmla="*/ 0 h 1784507"/>
              <a:gd name="connsiteX4" fmla="*/ 2937509 w 7050022"/>
              <a:gd name="connsiteY4" fmla="*/ 0 h 1784507"/>
              <a:gd name="connsiteX5" fmla="*/ 6789709 w 7050022"/>
              <a:gd name="connsiteY5" fmla="*/ 0 h 1784507"/>
              <a:gd name="connsiteX6" fmla="*/ 7050022 w 7050022"/>
              <a:gd name="connsiteY6" fmla="*/ 260313 h 1784507"/>
              <a:gd name="connsiteX7" fmla="*/ 7050022 w 7050022"/>
              <a:gd name="connsiteY7" fmla="*/ 911076 h 1784507"/>
              <a:gd name="connsiteX8" fmla="*/ 7050022 w 7050022"/>
              <a:gd name="connsiteY8" fmla="*/ 911076 h 1784507"/>
              <a:gd name="connsiteX9" fmla="*/ 7050022 w 7050022"/>
              <a:gd name="connsiteY9" fmla="*/ 1301537 h 1784507"/>
              <a:gd name="connsiteX10" fmla="*/ 7050022 w 7050022"/>
              <a:gd name="connsiteY10" fmla="*/ 1301531 h 1784507"/>
              <a:gd name="connsiteX11" fmla="*/ 6789709 w 7050022"/>
              <a:gd name="connsiteY11" fmla="*/ 1561844 h 1784507"/>
              <a:gd name="connsiteX12" fmla="*/ 1949957 w 7050022"/>
              <a:gd name="connsiteY12" fmla="*/ 1570988 h 1784507"/>
              <a:gd name="connsiteX13" fmla="*/ 1599080 w 7050022"/>
              <a:gd name="connsiteY13" fmla="*/ 1784507 h 1784507"/>
              <a:gd name="connsiteX14" fmla="*/ 1175004 w 7050022"/>
              <a:gd name="connsiteY14" fmla="*/ 1561844 h 1784507"/>
              <a:gd name="connsiteX15" fmla="*/ 260313 w 7050022"/>
              <a:gd name="connsiteY15" fmla="*/ 1561844 h 1784507"/>
              <a:gd name="connsiteX16" fmla="*/ 0 w 7050022"/>
              <a:gd name="connsiteY16" fmla="*/ 1301531 h 1784507"/>
              <a:gd name="connsiteX17" fmla="*/ 0 w 7050022"/>
              <a:gd name="connsiteY17" fmla="*/ 1301537 h 1784507"/>
              <a:gd name="connsiteX18" fmla="*/ 0 w 7050022"/>
              <a:gd name="connsiteY18" fmla="*/ 911076 h 1784507"/>
              <a:gd name="connsiteX19" fmla="*/ 0 w 7050022"/>
              <a:gd name="connsiteY19" fmla="*/ 911076 h 1784507"/>
              <a:gd name="connsiteX20" fmla="*/ 0 w 7050022"/>
              <a:gd name="connsiteY20" fmla="*/ 260313 h 1784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50022" h="1784507">
                <a:moveTo>
                  <a:pt x="0" y="260313"/>
                </a:moveTo>
                <a:cubicBezTo>
                  <a:pt x="0" y="116546"/>
                  <a:pt x="116546" y="0"/>
                  <a:pt x="260313" y="0"/>
                </a:cubicBezTo>
                <a:lnTo>
                  <a:pt x="1175004" y="0"/>
                </a:lnTo>
                <a:lnTo>
                  <a:pt x="1175004" y="0"/>
                </a:lnTo>
                <a:lnTo>
                  <a:pt x="2937509" y="0"/>
                </a:lnTo>
                <a:lnTo>
                  <a:pt x="6789709" y="0"/>
                </a:lnTo>
                <a:cubicBezTo>
                  <a:pt x="6933476" y="0"/>
                  <a:pt x="7050022" y="116546"/>
                  <a:pt x="7050022" y="260313"/>
                </a:cubicBezTo>
                <a:lnTo>
                  <a:pt x="7050022" y="911076"/>
                </a:lnTo>
                <a:lnTo>
                  <a:pt x="7050022" y="911076"/>
                </a:lnTo>
                <a:lnTo>
                  <a:pt x="7050022" y="1301537"/>
                </a:lnTo>
                <a:lnTo>
                  <a:pt x="7050022" y="1301531"/>
                </a:lnTo>
                <a:cubicBezTo>
                  <a:pt x="7050022" y="1445298"/>
                  <a:pt x="6933476" y="1561844"/>
                  <a:pt x="6789709" y="1561844"/>
                </a:cubicBezTo>
                <a:lnTo>
                  <a:pt x="1949957" y="1570988"/>
                </a:lnTo>
                <a:lnTo>
                  <a:pt x="1599080" y="1784507"/>
                </a:lnTo>
                <a:lnTo>
                  <a:pt x="1175004" y="1561844"/>
                </a:lnTo>
                <a:lnTo>
                  <a:pt x="260313" y="1561844"/>
                </a:lnTo>
                <a:cubicBezTo>
                  <a:pt x="116546" y="1561844"/>
                  <a:pt x="0" y="1445298"/>
                  <a:pt x="0" y="1301531"/>
                </a:cubicBezTo>
                <a:lnTo>
                  <a:pt x="0" y="1301537"/>
                </a:lnTo>
                <a:lnTo>
                  <a:pt x="0" y="911076"/>
                </a:lnTo>
                <a:lnTo>
                  <a:pt x="0" y="911076"/>
                </a:lnTo>
                <a:lnTo>
                  <a:pt x="0" y="260313"/>
                </a:lnTo>
                <a:close/>
              </a:path>
            </a:pathLst>
          </a:custGeom>
          <a:noFill/>
          <a:ln w="762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86BA1B-5D13-9F41-AD0E-D03B951A6C42}"/>
              </a:ext>
            </a:extLst>
          </p:cNvPr>
          <p:cNvSpPr txBox="1"/>
          <p:nvPr/>
        </p:nvSpPr>
        <p:spPr>
          <a:xfrm>
            <a:off x="1551848" y="5110157"/>
            <a:ext cx="6155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sure. 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add any comments that might be useful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B02A44-37CC-D640-ACB6-D1421ABA0C16}"/>
              </a:ext>
            </a:extLst>
          </p:cNvPr>
          <p:cNvSpPr/>
          <p:nvPr/>
        </p:nvSpPr>
        <p:spPr>
          <a:xfrm>
            <a:off x="640496" y="1616488"/>
            <a:ext cx="310895" cy="310895"/>
          </a:xfrm>
          <a:prstGeom prst="rect">
            <a:avLst/>
          </a:prstGeom>
          <a:noFill/>
          <a:ln w="38100">
            <a:solidFill>
              <a:srgbClr val="FF4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2AF159-E424-2448-A2B6-6E9BDC616FFB}"/>
              </a:ext>
            </a:extLst>
          </p:cNvPr>
          <p:cNvSpPr/>
          <p:nvPr/>
        </p:nvSpPr>
        <p:spPr>
          <a:xfrm>
            <a:off x="5016869" y="1616488"/>
            <a:ext cx="310895" cy="310895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767AA24-1FCC-8E4F-8533-A1462001361D}"/>
              </a:ext>
            </a:extLst>
          </p:cNvPr>
          <p:cNvSpPr/>
          <p:nvPr/>
        </p:nvSpPr>
        <p:spPr>
          <a:xfrm>
            <a:off x="1240953" y="5110157"/>
            <a:ext cx="310895" cy="310895"/>
          </a:xfrm>
          <a:prstGeom prst="rect">
            <a:avLst/>
          </a:prstGeom>
          <a:noFill/>
          <a:ln w="381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94B08B-F7B5-EF4E-8749-34B750F185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333" b="58712"/>
          <a:stretch/>
        </p:blipFill>
        <p:spPr>
          <a:xfrm>
            <a:off x="7813514" y="3006602"/>
            <a:ext cx="946438" cy="954107"/>
          </a:xfrm>
          <a:prstGeom prst="rect">
            <a:avLst/>
          </a:prstGeom>
        </p:spPr>
      </p:pic>
      <p:pic>
        <p:nvPicPr>
          <p:cNvPr id="26" name="Picture 2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E86F9A4-F1F7-C34F-B282-A8980CDDC1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996"/>
          <a:stretch/>
        </p:blipFill>
        <p:spPr>
          <a:xfrm>
            <a:off x="7571233" y="5110157"/>
            <a:ext cx="1030911" cy="993097"/>
          </a:xfrm>
          <a:prstGeom prst="rect">
            <a:avLst/>
          </a:prstGeom>
        </p:spPr>
      </p:pic>
      <p:pic>
        <p:nvPicPr>
          <p:cNvPr id="27" name="Picture 26" descr="Shape&#10;&#10;Description automatically generated with medium confidence">
            <a:extLst>
              <a:ext uri="{FF2B5EF4-FFF2-40B4-BE49-F238E27FC236}">
                <a16:creationId xmlns:a16="http://schemas.microsoft.com/office/drawing/2014/main" id="{11E0C0D8-15F9-8448-BABE-2721B45967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454" t="58935" r="88787" b="-223"/>
          <a:stretch/>
        </p:blipFill>
        <p:spPr>
          <a:xfrm>
            <a:off x="2579026" y="3662569"/>
            <a:ext cx="932685" cy="94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860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you ever had a scary or upsetting experience online?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44FE45-C751-F24D-BD7D-8F70A22FC006}"/>
              </a:ext>
            </a:extLst>
          </p:cNvPr>
          <p:cNvSpPr txBox="1"/>
          <p:nvPr/>
        </p:nvSpPr>
        <p:spPr>
          <a:xfrm>
            <a:off x="176647" y="2660365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AE5E60-7EF8-9B47-8DF0-E74C8A981BA7}"/>
              </a:ext>
            </a:extLst>
          </p:cNvPr>
          <p:cNvSpPr/>
          <p:nvPr/>
        </p:nvSpPr>
        <p:spPr>
          <a:xfrm>
            <a:off x="1844222" y="2183871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9E6392-340D-A14D-999B-FFC6141B4109}"/>
              </a:ext>
            </a:extLst>
          </p:cNvPr>
          <p:cNvSpPr txBox="1"/>
          <p:nvPr/>
        </p:nvSpPr>
        <p:spPr>
          <a:xfrm>
            <a:off x="1242745" y="2660365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D3611FF-E640-BE47-A142-E1FD5E79D862}"/>
              </a:ext>
            </a:extLst>
          </p:cNvPr>
          <p:cNvSpPr txBox="1"/>
          <p:nvPr/>
        </p:nvSpPr>
        <p:spPr>
          <a:xfrm>
            <a:off x="2391053" y="2660365"/>
            <a:ext cx="1330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sure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5CA428-0C89-5841-B54A-9B480DA4FBF3}"/>
              </a:ext>
            </a:extLst>
          </p:cNvPr>
          <p:cNvSpPr/>
          <p:nvPr/>
        </p:nvSpPr>
        <p:spPr>
          <a:xfrm>
            <a:off x="4251597" y="2044812"/>
            <a:ext cx="18931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latin typeface="Roboto" panose="02000000000000000000" pitchFamily="2" charset="0"/>
              </a:rPr>
              <a:t>If yes, is it still happening?</a:t>
            </a:r>
            <a:endParaRPr lang="en-GB" dirty="0">
              <a:effectLst/>
              <a:latin typeface="Roboto" panose="020000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CBC62C1-62B3-E647-A768-95C7F131AC46}"/>
              </a:ext>
            </a:extLst>
          </p:cNvPr>
          <p:cNvSpPr txBox="1"/>
          <p:nvPr/>
        </p:nvSpPr>
        <p:spPr>
          <a:xfrm>
            <a:off x="6308760" y="2660365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B15DFE-4E66-094A-AC1A-7FD05FFBD35A}"/>
              </a:ext>
            </a:extLst>
          </p:cNvPr>
          <p:cNvSpPr txBox="1"/>
          <p:nvPr/>
        </p:nvSpPr>
        <p:spPr>
          <a:xfrm>
            <a:off x="7389208" y="2660365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322051-F1D4-9B49-B3C2-6797FAD5F711}"/>
              </a:ext>
            </a:extLst>
          </p:cNvPr>
          <p:cNvSpPr/>
          <p:nvPr/>
        </p:nvSpPr>
        <p:spPr>
          <a:xfrm>
            <a:off x="339400" y="3433935"/>
            <a:ext cx="5163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Roboto" panose="02000000000000000000" pitchFamily="2" charset="0"/>
              </a:rPr>
              <a:t>What support would be useful? 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24AE6F-5D52-6145-97DC-9A1AA98E8FFC}"/>
              </a:ext>
            </a:extLst>
          </p:cNvPr>
          <p:cNvSpPr txBox="1"/>
          <p:nvPr/>
        </p:nvSpPr>
        <p:spPr>
          <a:xfrm>
            <a:off x="596269" y="579274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 to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 help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079A57-04A3-924B-874F-CD965A077FD8}"/>
              </a:ext>
            </a:extLst>
          </p:cNvPr>
          <p:cNvSpPr txBox="1"/>
          <p:nvPr/>
        </p:nvSpPr>
        <p:spPr>
          <a:xfrm>
            <a:off x="2188770" y="5792748"/>
            <a:ext cx="1532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report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online 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5CCD41-E15C-724B-898E-4AB76C3B8F5E}"/>
              </a:ext>
            </a:extLst>
          </p:cNvPr>
          <p:cNvSpPr txBox="1"/>
          <p:nvPr/>
        </p:nvSpPr>
        <p:spPr>
          <a:xfrm>
            <a:off x="3692754" y="579274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Helplines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A3C83A-C523-EA4E-84FC-BDA651B822B1}"/>
              </a:ext>
            </a:extLst>
          </p:cNvPr>
          <p:cNvSpPr txBox="1"/>
          <p:nvPr/>
        </p:nvSpPr>
        <p:spPr>
          <a:xfrm>
            <a:off x="5268857" y="579274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chat services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24114BF-96AA-B14D-ACCA-35D296C4E62F}"/>
              </a:ext>
            </a:extLst>
          </p:cNvPr>
          <p:cNvSpPr txBox="1"/>
          <p:nvPr/>
        </p:nvSpPr>
        <p:spPr>
          <a:xfrm>
            <a:off x="6850176" y="5792748"/>
            <a:ext cx="1532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Websites where I can browse for advice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DDCE4A6-0255-A743-9B9C-9F32D25CD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24" y="1433598"/>
            <a:ext cx="2557503" cy="517471"/>
          </a:xfrm>
          <a:prstGeom prst="rect">
            <a:avLst/>
          </a:prstGeom>
        </p:spPr>
      </p:pic>
      <p:pic>
        <p:nvPicPr>
          <p:cNvPr id="42" name="Picture 4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6551D45-F9BE-B74C-9E79-A0B2DE0E9A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5935" r="40060" b="-1"/>
          <a:stretch/>
        </p:blipFill>
        <p:spPr>
          <a:xfrm>
            <a:off x="6916600" y="1352345"/>
            <a:ext cx="1532976" cy="599930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464253F4-4D90-964F-944C-BBE62FA2C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085" y="4137831"/>
            <a:ext cx="7241830" cy="926087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613ED53-3904-C04C-8835-F73BE4B78975}"/>
              </a:ext>
            </a:extLst>
          </p:cNvPr>
          <p:cNvSpPr/>
          <p:nvPr/>
        </p:nvSpPr>
        <p:spPr>
          <a:xfrm>
            <a:off x="2920972" y="2183871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99C2851-0587-FA44-BA75-8BE1ED6E0FAA}"/>
              </a:ext>
            </a:extLst>
          </p:cNvPr>
          <p:cNvSpPr/>
          <p:nvPr/>
        </p:nvSpPr>
        <p:spPr>
          <a:xfrm>
            <a:off x="778846" y="2163504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FBADD27-8749-EE45-B954-D60A2CC4D95B}"/>
              </a:ext>
            </a:extLst>
          </p:cNvPr>
          <p:cNvSpPr/>
          <p:nvPr/>
        </p:nvSpPr>
        <p:spPr>
          <a:xfrm>
            <a:off x="6910237" y="2163063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538D549-32BA-634D-A64B-7CB76268E114}"/>
              </a:ext>
            </a:extLst>
          </p:cNvPr>
          <p:cNvSpPr/>
          <p:nvPr/>
        </p:nvSpPr>
        <p:spPr>
          <a:xfrm>
            <a:off x="7990685" y="2183871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BFFBFD1-9B87-8C4B-BA6D-60D983BCBE3C}"/>
              </a:ext>
            </a:extLst>
          </p:cNvPr>
          <p:cNvSpPr/>
          <p:nvPr/>
        </p:nvSpPr>
        <p:spPr>
          <a:xfrm>
            <a:off x="1213283" y="5337748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B0D060-E148-9248-8958-EEC884036611}"/>
              </a:ext>
            </a:extLst>
          </p:cNvPr>
          <p:cNvSpPr/>
          <p:nvPr/>
        </p:nvSpPr>
        <p:spPr>
          <a:xfrm>
            <a:off x="2773690" y="5337748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6116C71-CBC2-E447-AE70-F562BC3F71E6}"/>
              </a:ext>
            </a:extLst>
          </p:cNvPr>
          <p:cNvSpPr/>
          <p:nvPr/>
        </p:nvSpPr>
        <p:spPr>
          <a:xfrm>
            <a:off x="4293879" y="5337748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0984F45-2942-B64F-BD1A-E18639535F4E}"/>
              </a:ext>
            </a:extLst>
          </p:cNvPr>
          <p:cNvSpPr/>
          <p:nvPr/>
        </p:nvSpPr>
        <p:spPr>
          <a:xfrm>
            <a:off x="5870334" y="5337748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3C46495-A658-C84B-9B26-B3A2254C57D2}"/>
              </a:ext>
            </a:extLst>
          </p:cNvPr>
          <p:cNvSpPr/>
          <p:nvPr/>
        </p:nvSpPr>
        <p:spPr>
          <a:xfrm>
            <a:off x="7451653" y="5337748"/>
            <a:ext cx="330020" cy="33002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8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have any worries about anything happening online or on your phone?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8D76B1-52F1-C44E-8B1D-F0A6DB72E317}"/>
              </a:ext>
            </a:extLst>
          </p:cNvPr>
          <p:cNvSpPr/>
          <p:nvPr/>
        </p:nvSpPr>
        <p:spPr>
          <a:xfrm>
            <a:off x="933183" y="2594850"/>
            <a:ext cx="444464" cy="444464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44FE45-C751-F24D-BD7D-8F70A22FC006}"/>
              </a:ext>
            </a:extLst>
          </p:cNvPr>
          <p:cNvSpPr txBox="1"/>
          <p:nvPr/>
        </p:nvSpPr>
        <p:spPr>
          <a:xfrm>
            <a:off x="388928" y="3128945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AE5E60-7EF8-9B47-8DF0-E74C8A981BA7}"/>
              </a:ext>
            </a:extLst>
          </p:cNvPr>
          <p:cNvSpPr/>
          <p:nvPr/>
        </p:nvSpPr>
        <p:spPr>
          <a:xfrm>
            <a:off x="933183" y="4556724"/>
            <a:ext cx="444464" cy="444464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49E6392-340D-A14D-999B-FFC6141B4109}"/>
              </a:ext>
            </a:extLst>
          </p:cNvPr>
          <p:cNvSpPr txBox="1"/>
          <p:nvPr/>
        </p:nvSpPr>
        <p:spPr>
          <a:xfrm>
            <a:off x="388928" y="5050693"/>
            <a:ext cx="1532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7D83D3F-CE96-5C4A-8CC6-87E3A1E4D7D1}"/>
              </a:ext>
            </a:extLst>
          </p:cNvPr>
          <p:cNvSpPr txBox="1"/>
          <p:nvPr/>
        </p:nvSpPr>
        <p:spPr>
          <a:xfrm>
            <a:off x="2642804" y="1766791"/>
            <a:ext cx="51019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ever you feel this way, are there any adults you trust that you could talk to? You can remind yourself who they are here.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B149CDC8-EC60-7146-A338-823CF0AAE3D2}"/>
              </a:ext>
            </a:extLst>
          </p:cNvPr>
          <p:cNvSpPr/>
          <p:nvPr/>
        </p:nvSpPr>
        <p:spPr>
          <a:xfrm>
            <a:off x="2458073" y="1466612"/>
            <a:ext cx="5752744" cy="4019788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BA2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C25831-4E82-6244-99A4-C281A4B3AA04}"/>
              </a:ext>
            </a:extLst>
          </p:cNvPr>
          <p:cNvSpPr/>
          <p:nvPr/>
        </p:nvSpPr>
        <p:spPr>
          <a:xfrm>
            <a:off x="2368296" y="5740858"/>
            <a:ext cx="61081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you would prefer to talk to someone by phone or online, there are some helplines and websites you can use at this end of this document.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F18FDF74-BB2D-C844-8D17-AF17C17D5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1834" y="3641957"/>
            <a:ext cx="1483238" cy="1466849"/>
          </a:xfrm>
          <a:prstGeom prst="rect">
            <a:avLst/>
          </a:prstGeom>
        </p:spPr>
      </p:pic>
      <p:pic>
        <p:nvPicPr>
          <p:cNvPr id="44" name="Picture 4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B6FD3BF-6C28-6347-AE45-1BE788259AA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465" t="-15934" r="75950"/>
          <a:stretch/>
        </p:blipFill>
        <p:spPr>
          <a:xfrm>
            <a:off x="880358" y="1821655"/>
            <a:ext cx="678131" cy="599930"/>
          </a:xfrm>
          <a:prstGeom prst="rect">
            <a:avLst/>
          </a:prstGeom>
        </p:spPr>
      </p:pic>
      <p:pic>
        <p:nvPicPr>
          <p:cNvPr id="45" name="Picture 4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F6CE0B6-4796-0142-B2D1-137236C548A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434" t="-15934" r="38051" b="-14724"/>
          <a:stretch/>
        </p:blipFill>
        <p:spPr>
          <a:xfrm>
            <a:off x="816350" y="3798544"/>
            <a:ext cx="678131" cy="67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44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agreement about my digital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7D83D3F-CE96-5C4A-8CC6-87E3A1E4D7D1}"/>
              </a:ext>
            </a:extLst>
          </p:cNvPr>
          <p:cNvSpPr txBox="1"/>
          <p:nvPr/>
        </p:nvSpPr>
        <p:spPr>
          <a:xfrm>
            <a:off x="660219" y="1472608"/>
            <a:ext cx="2082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I can go online: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B149CDC8-EC60-7146-A338-823CF0AAE3D2}"/>
              </a:ext>
            </a:extLst>
          </p:cNvPr>
          <p:cNvSpPr/>
          <p:nvPr/>
        </p:nvSpPr>
        <p:spPr>
          <a:xfrm>
            <a:off x="480985" y="1263658"/>
            <a:ext cx="2445095" cy="268655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C3B24402-5DB9-8949-8881-FD9ED8A0C950}"/>
              </a:ext>
            </a:extLst>
          </p:cNvPr>
          <p:cNvSpPr/>
          <p:nvPr/>
        </p:nvSpPr>
        <p:spPr>
          <a:xfrm>
            <a:off x="3401351" y="1263658"/>
            <a:ext cx="2445095" cy="268655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A970F8B-B95B-7C4C-A79C-1793D7A03C10}"/>
              </a:ext>
            </a:extLst>
          </p:cNvPr>
          <p:cNvSpPr/>
          <p:nvPr/>
        </p:nvSpPr>
        <p:spPr>
          <a:xfrm>
            <a:off x="6321717" y="1263658"/>
            <a:ext cx="2445095" cy="268655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ADE0DD-4F40-5B4C-989B-FF8EAE3FE77D}"/>
              </a:ext>
            </a:extLst>
          </p:cNvPr>
          <p:cNvSpPr txBox="1"/>
          <p:nvPr/>
        </p:nvSpPr>
        <p:spPr>
          <a:xfrm>
            <a:off x="3530509" y="1488272"/>
            <a:ext cx="2082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Devices I can use at home: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041362-F7D6-AE48-B85A-228346A91BDA}"/>
              </a:ext>
            </a:extLst>
          </p:cNvPr>
          <p:cNvSpPr txBox="1"/>
          <p:nvPr/>
        </p:nvSpPr>
        <p:spPr>
          <a:xfrm>
            <a:off x="6400801" y="1488270"/>
            <a:ext cx="1874520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Devices I can use out of home: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68E46C86-B0B6-9B4A-8A64-92FDFE855680}"/>
              </a:ext>
            </a:extLst>
          </p:cNvPr>
          <p:cNvSpPr/>
          <p:nvPr/>
        </p:nvSpPr>
        <p:spPr>
          <a:xfrm>
            <a:off x="902289" y="4281178"/>
            <a:ext cx="3462366" cy="1891915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04FAB062-AC3E-1846-B272-ADF64D7DFBA1}"/>
              </a:ext>
            </a:extLst>
          </p:cNvPr>
          <p:cNvSpPr/>
          <p:nvPr/>
        </p:nvSpPr>
        <p:spPr>
          <a:xfrm>
            <a:off x="4669618" y="4282964"/>
            <a:ext cx="3462366" cy="1891915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0F7854-48DA-A040-B065-F322D88942AD}"/>
              </a:ext>
            </a:extLst>
          </p:cNvPr>
          <p:cNvSpPr txBox="1"/>
          <p:nvPr/>
        </p:nvSpPr>
        <p:spPr>
          <a:xfrm>
            <a:off x="1053411" y="4507325"/>
            <a:ext cx="30979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has my </a:t>
            </a:r>
            <a:r>
              <a:rPr lang="en-US" sz="1400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asked me to do: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DE750A-81FF-A748-97A1-85DFDA42759E}"/>
              </a:ext>
            </a:extLst>
          </p:cNvPr>
          <p:cNvSpPr txBox="1"/>
          <p:nvPr/>
        </p:nvSpPr>
        <p:spPr>
          <a:xfrm>
            <a:off x="4804955" y="4507324"/>
            <a:ext cx="20829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 have asked for:</a:t>
            </a:r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53EF3808-30EC-1D47-94BB-B21296D33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2755" y="5056632"/>
            <a:ext cx="1250076" cy="160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43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agreement about my digital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A0758-6966-5A47-9FBA-9DB4B5D3DA28}"/>
              </a:ext>
            </a:extLst>
          </p:cNvPr>
          <p:cNvSpPr/>
          <p:nvPr/>
        </p:nvSpPr>
        <p:spPr>
          <a:xfrm>
            <a:off x="304968" y="1097280"/>
            <a:ext cx="5163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Roboto" panose="02000000000000000000" pitchFamily="2" charset="0"/>
              </a:rPr>
              <a:t>There might be rules about who can contact me: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0E92559-503B-EF4A-A19B-4D5607A6FF52}"/>
              </a:ext>
            </a:extLst>
          </p:cNvPr>
          <p:cNvSpPr/>
          <p:nvPr/>
        </p:nvSpPr>
        <p:spPr>
          <a:xfrm>
            <a:off x="1548722" y="2750084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2D508F-A55F-864A-BCC0-0D9E8A20D832}"/>
              </a:ext>
            </a:extLst>
          </p:cNvPr>
          <p:cNvSpPr txBox="1"/>
          <p:nvPr/>
        </p:nvSpPr>
        <p:spPr>
          <a:xfrm>
            <a:off x="949602" y="308152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know about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rules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963B740-1E77-2E47-BE89-783202262DF0}"/>
              </a:ext>
            </a:extLst>
          </p:cNvPr>
          <p:cNvSpPr txBox="1"/>
          <p:nvPr/>
        </p:nvSpPr>
        <p:spPr>
          <a:xfrm>
            <a:off x="2900186" y="308152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 am not sure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the rules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4495BB-5E9E-8A40-BEA7-C261A1572EB7}"/>
              </a:ext>
            </a:extLst>
          </p:cNvPr>
          <p:cNvSpPr txBox="1"/>
          <p:nvPr/>
        </p:nvSpPr>
        <p:spPr>
          <a:xfrm>
            <a:off x="4761540" y="3081528"/>
            <a:ext cx="1532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has not been discussed yet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BEB622-2335-B246-8500-16F7EAD39B74}"/>
              </a:ext>
            </a:extLst>
          </p:cNvPr>
          <p:cNvSpPr txBox="1"/>
          <p:nvPr/>
        </p:nvSpPr>
        <p:spPr>
          <a:xfrm>
            <a:off x="6608502" y="308152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There are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rules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3E6E2B-451C-A846-AC6A-D93C81B1A85F}"/>
              </a:ext>
            </a:extLst>
          </p:cNvPr>
          <p:cNvSpPr txBox="1"/>
          <p:nvPr/>
        </p:nvSpPr>
        <p:spPr>
          <a:xfrm>
            <a:off x="749423" y="5490411"/>
            <a:ext cx="12912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might want to talk about it to someone 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38A503-F4DA-6E4D-80E1-EBF66A0B7FB0}"/>
              </a:ext>
            </a:extLst>
          </p:cNvPr>
          <p:cNvSpPr txBox="1"/>
          <p:nvPr/>
        </p:nvSpPr>
        <p:spPr>
          <a:xfrm>
            <a:off x="2194789" y="5436859"/>
            <a:ext cx="1532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would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to talk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someone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AA43A3-B68F-764F-B733-BEA9B0DDF28C}"/>
              </a:ext>
            </a:extLst>
          </p:cNvPr>
          <p:cNvSpPr txBox="1"/>
          <p:nvPr/>
        </p:nvSpPr>
        <p:spPr>
          <a:xfrm>
            <a:off x="3778892" y="5436859"/>
            <a:ext cx="15329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don’t want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talk about it,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I have had a bad experience online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AAFF70-8D26-C14F-B080-3BD52545F9FB}"/>
              </a:ext>
            </a:extLst>
          </p:cNvPr>
          <p:cNvSpPr txBox="1"/>
          <p:nvPr/>
        </p:nvSpPr>
        <p:spPr>
          <a:xfrm>
            <a:off x="5324819" y="5436859"/>
            <a:ext cx="1532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Nothing like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has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happened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687969-B2DB-854B-9C0B-4768D1CEEE28}"/>
              </a:ext>
            </a:extLst>
          </p:cNvPr>
          <p:cNvSpPr txBox="1"/>
          <p:nvPr/>
        </p:nvSpPr>
        <p:spPr>
          <a:xfrm>
            <a:off x="6907322" y="5436859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support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 get?</a:t>
            </a:r>
          </a:p>
        </p:txBody>
      </p:sp>
      <p:pic>
        <p:nvPicPr>
          <p:cNvPr id="5" name="Picture 4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8A292763-8F39-F443-B28B-4DCA08701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532" y="1729631"/>
            <a:ext cx="6229065" cy="8188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157043-5B1F-1849-8F99-6BA7FE4AC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163" y="4117253"/>
            <a:ext cx="6917674" cy="672666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3B83151F-EA5D-B841-A784-B5F469B3F430}"/>
              </a:ext>
            </a:extLst>
          </p:cNvPr>
          <p:cNvSpPr/>
          <p:nvPr/>
        </p:nvSpPr>
        <p:spPr>
          <a:xfrm>
            <a:off x="3498814" y="2709477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83CF69A-715C-CF4A-A240-03731F128D46}"/>
              </a:ext>
            </a:extLst>
          </p:cNvPr>
          <p:cNvSpPr/>
          <p:nvPr/>
        </p:nvSpPr>
        <p:spPr>
          <a:xfrm>
            <a:off x="5378844" y="2709477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0697995-1065-4442-9C9D-341BBDCBE487}"/>
              </a:ext>
            </a:extLst>
          </p:cNvPr>
          <p:cNvSpPr/>
          <p:nvPr/>
        </p:nvSpPr>
        <p:spPr>
          <a:xfrm>
            <a:off x="7225806" y="2709477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9C70405-3FDC-8C46-BD2A-7B334FC53B9B}"/>
              </a:ext>
            </a:extLst>
          </p:cNvPr>
          <p:cNvSpPr/>
          <p:nvPr/>
        </p:nvSpPr>
        <p:spPr>
          <a:xfrm>
            <a:off x="1267445" y="5059562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653DF0-532E-0148-B44A-B03B1A3D5A9A}"/>
              </a:ext>
            </a:extLst>
          </p:cNvPr>
          <p:cNvSpPr/>
          <p:nvPr/>
        </p:nvSpPr>
        <p:spPr>
          <a:xfrm>
            <a:off x="2838026" y="5032786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E6B10A3-4B69-9047-B47D-9EFC256CCDD6}"/>
              </a:ext>
            </a:extLst>
          </p:cNvPr>
          <p:cNvSpPr/>
          <p:nvPr/>
        </p:nvSpPr>
        <p:spPr>
          <a:xfrm>
            <a:off x="4399463" y="5032786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8E94748-C627-3C42-B9D4-D3ADD14B2843}"/>
              </a:ext>
            </a:extLst>
          </p:cNvPr>
          <p:cNvSpPr/>
          <p:nvPr/>
        </p:nvSpPr>
        <p:spPr>
          <a:xfrm>
            <a:off x="5951267" y="5032786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6C4C7CA-1709-2348-943D-FFFA99CCE02D}"/>
              </a:ext>
            </a:extLst>
          </p:cNvPr>
          <p:cNvSpPr/>
          <p:nvPr/>
        </p:nvSpPr>
        <p:spPr>
          <a:xfrm>
            <a:off x="7524172" y="5042549"/>
            <a:ext cx="298366" cy="298366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9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agreement about my digital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0CEA96F-E2BC-7440-B811-610E247981EC}"/>
              </a:ext>
            </a:extLst>
          </p:cNvPr>
          <p:cNvSpPr/>
          <p:nvPr/>
        </p:nvSpPr>
        <p:spPr>
          <a:xfrm>
            <a:off x="2101792" y="1733925"/>
            <a:ext cx="4940417" cy="4431268"/>
          </a:xfrm>
          <a:prstGeom prst="rect">
            <a:avLst/>
          </a:prstGeom>
          <a:solidFill>
            <a:srgbClr val="FFAA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FE6A5CD-9245-4548-A43A-EB4D44D555C6}"/>
              </a:ext>
            </a:extLst>
          </p:cNvPr>
          <p:cNvSpPr/>
          <p:nvPr/>
        </p:nvSpPr>
        <p:spPr>
          <a:xfrm>
            <a:off x="2466573" y="3364271"/>
            <a:ext cx="4162101" cy="107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6FC42D5-681A-E044-B100-A13BCEEEE650}"/>
              </a:ext>
            </a:extLst>
          </p:cNvPr>
          <p:cNvSpPr txBox="1"/>
          <p:nvPr/>
        </p:nvSpPr>
        <p:spPr>
          <a:xfrm>
            <a:off x="2445264" y="3364271"/>
            <a:ext cx="419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Version number: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4D38D9-6B8D-DB46-9307-B3E242D1A4F1}"/>
              </a:ext>
            </a:extLst>
          </p:cNvPr>
          <p:cNvSpPr/>
          <p:nvPr/>
        </p:nvSpPr>
        <p:spPr>
          <a:xfrm>
            <a:off x="2445264" y="4586007"/>
            <a:ext cx="4162101" cy="107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4B184C4-AA5A-9448-9028-C0714DC67E52}"/>
              </a:ext>
            </a:extLst>
          </p:cNvPr>
          <p:cNvSpPr txBox="1"/>
          <p:nvPr/>
        </p:nvSpPr>
        <p:spPr>
          <a:xfrm>
            <a:off x="2423955" y="4586007"/>
            <a:ext cx="419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when I changed it: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495533-5AFB-E743-BD0D-106D081F2D58}"/>
              </a:ext>
            </a:extLst>
          </p:cNvPr>
          <p:cNvSpPr/>
          <p:nvPr/>
        </p:nvSpPr>
        <p:spPr>
          <a:xfrm>
            <a:off x="2406592" y="1829532"/>
            <a:ext cx="42303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 will try to follow advice on how to stay safe online. This might be from my school or from my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If something makes me feel worried, I understand that I have a right to ask for help without being blamed or frightened of having my phone or device taken away.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44AAED7C-B2B5-3344-8B41-5720DBB00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793" y="1829532"/>
            <a:ext cx="1707952" cy="1257388"/>
          </a:xfrm>
          <a:prstGeom prst="rect">
            <a:avLst/>
          </a:prstGeom>
        </p:spPr>
      </p:pic>
      <p:pic>
        <p:nvPicPr>
          <p:cNvPr id="51" name="Picture 50" descr="Icon&#10;&#10;Description automatically generated">
            <a:extLst>
              <a:ext uri="{FF2B5EF4-FFF2-40B4-BE49-F238E27FC236}">
                <a16:creationId xmlns:a16="http://schemas.microsoft.com/office/drawing/2014/main" id="{E025C8DF-9F39-F243-BD7A-E485A0BDC5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643" y="4863768"/>
            <a:ext cx="1250076" cy="160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93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enjoy doing online?</a:t>
            </a:r>
            <a:endParaRPr lang="en-US" sz="3000" b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1C7BBF-4FC4-DA47-A1FA-1D900CBB8614}"/>
              </a:ext>
            </a:extLst>
          </p:cNvPr>
          <p:cNvSpPr/>
          <p:nvPr/>
        </p:nvSpPr>
        <p:spPr>
          <a:xfrm>
            <a:off x="5789767" y="2584226"/>
            <a:ext cx="27415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dirty="0">
                <a:latin typeface="Roboto" panose="02000000000000000000" pitchFamily="2" charset="0"/>
              </a:rPr>
              <a:t>This is your chance to say what you most enjoy doing online - your favourite games, websites, or activities. These may change, so you may want to change the list from time to time.</a:t>
            </a: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BBED8D74-0E2E-E548-91B4-7360D15616F0}"/>
              </a:ext>
            </a:extLst>
          </p:cNvPr>
          <p:cNvSpPr/>
          <p:nvPr/>
        </p:nvSpPr>
        <p:spPr>
          <a:xfrm>
            <a:off x="612648" y="1612182"/>
            <a:ext cx="4736592" cy="3727914"/>
          </a:xfrm>
          <a:prstGeom prst="wedgeRoundRectCallout">
            <a:avLst>
              <a:gd name="adj1" fmla="val -21246"/>
              <a:gd name="adj2" fmla="val 69659"/>
              <a:gd name="adj3" fmla="val 16667"/>
            </a:avLst>
          </a:prstGeom>
          <a:noFill/>
          <a:ln w="76200">
            <a:solidFill>
              <a:srgbClr val="FF4F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917967" y="2042821"/>
            <a:ext cx="388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text here: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CFEB0A-5F99-CF4E-B151-9EAE9BB9AF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840"/>
          <a:stretch/>
        </p:blipFill>
        <p:spPr>
          <a:xfrm>
            <a:off x="5705855" y="3476139"/>
            <a:ext cx="2679481" cy="28655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90EF19-B5E5-7548-AD57-26C62728C5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3783" t="-30314" r="67623" b="30314"/>
          <a:stretch/>
        </p:blipFill>
        <p:spPr>
          <a:xfrm>
            <a:off x="4408071" y="563402"/>
            <a:ext cx="2679481" cy="286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1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enjoy doing online?</a:t>
            </a:r>
            <a:endParaRPr lang="en-US" sz="3000" b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E476739C-FE70-7244-8A93-35D059F1E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85" y="4806059"/>
            <a:ext cx="2966419" cy="1573932"/>
          </a:xfrm>
          <a:prstGeom prst="rect">
            <a:avLst/>
          </a:prstGeom>
        </p:spPr>
      </p:pic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BBED8D74-0E2E-E548-91B4-7360D15616F0}"/>
              </a:ext>
            </a:extLst>
          </p:cNvPr>
          <p:cNvSpPr/>
          <p:nvPr/>
        </p:nvSpPr>
        <p:spPr>
          <a:xfrm>
            <a:off x="517085" y="1311363"/>
            <a:ext cx="6620256" cy="2898444"/>
          </a:xfrm>
          <a:custGeom>
            <a:avLst/>
            <a:gdLst>
              <a:gd name="connsiteX0" fmla="*/ 0 w 5715000"/>
              <a:gd name="connsiteY0" fmla="*/ 383197 h 2299134"/>
              <a:gd name="connsiteX1" fmla="*/ 383197 w 5715000"/>
              <a:gd name="connsiteY1" fmla="*/ 0 h 2299134"/>
              <a:gd name="connsiteX2" fmla="*/ 952500 w 5715000"/>
              <a:gd name="connsiteY2" fmla="*/ 0 h 2299134"/>
              <a:gd name="connsiteX3" fmla="*/ 952500 w 5715000"/>
              <a:gd name="connsiteY3" fmla="*/ 0 h 2299134"/>
              <a:gd name="connsiteX4" fmla="*/ 2381250 w 5715000"/>
              <a:gd name="connsiteY4" fmla="*/ 0 h 2299134"/>
              <a:gd name="connsiteX5" fmla="*/ 5331803 w 5715000"/>
              <a:gd name="connsiteY5" fmla="*/ 0 h 2299134"/>
              <a:gd name="connsiteX6" fmla="*/ 5715000 w 5715000"/>
              <a:gd name="connsiteY6" fmla="*/ 383197 h 2299134"/>
              <a:gd name="connsiteX7" fmla="*/ 5715000 w 5715000"/>
              <a:gd name="connsiteY7" fmla="*/ 1341162 h 2299134"/>
              <a:gd name="connsiteX8" fmla="*/ 5715000 w 5715000"/>
              <a:gd name="connsiteY8" fmla="*/ 1341162 h 2299134"/>
              <a:gd name="connsiteX9" fmla="*/ 5715000 w 5715000"/>
              <a:gd name="connsiteY9" fmla="*/ 1915945 h 2299134"/>
              <a:gd name="connsiteX10" fmla="*/ 5715000 w 5715000"/>
              <a:gd name="connsiteY10" fmla="*/ 1915937 h 2299134"/>
              <a:gd name="connsiteX11" fmla="*/ 5331803 w 5715000"/>
              <a:gd name="connsiteY11" fmla="*/ 2299134 h 2299134"/>
              <a:gd name="connsiteX12" fmla="*/ 2381250 w 5715000"/>
              <a:gd name="connsiteY12" fmla="*/ 2299134 h 2299134"/>
              <a:gd name="connsiteX13" fmla="*/ 1643291 w 5715000"/>
              <a:gd name="connsiteY13" fmla="*/ 2751121 h 2299134"/>
              <a:gd name="connsiteX14" fmla="*/ 952500 w 5715000"/>
              <a:gd name="connsiteY14" fmla="*/ 2299134 h 2299134"/>
              <a:gd name="connsiteX15" fmla="*/ 383197 w 5715000"/>
              <a:gd name="connsiteY15" fmla="*/ 2299134 h 2299134"/>
              <a:gd name="connsiteX16" fmla="*/ 0 w 5715000"/>
              <a:gd name="connsiteY16" fmla="*/ 1915937 h 2299134"/>
              <a:gd name="connsiteX17" fmla="*/ 0 w 5715000"/>
              <a:gd name="connsiteY17" fmla="*/ 1915945 h 2299134"/>
              <a:gd name="connsiteX18" fmla="*/ 0 w 5715000"/>
              <a:gd name="connsiteY18" fmla="*/ 1341162 h 2299134"/>
              <a:gd name="connsiteX19" fmla="*/ 0 w 5715000"/>
              <a:gd name="connsiteY19" fmla="*/ 1341162 h 2299134"/>
              <a:gd name="connsiteX20" fmla="*/ 0 w 5715000"/>
              <a:gd name="connsiteY20" fmla="*/ 383197 h 2299134"/>
              <a:gd name="connsiteX0" fmla="*/ 0 w 5715000"/>
              <a:gd name="connsiteY0" fmla="*/ 383197 h 2751121"/>
              <a:gd name="connsiteX1" fmla="*/ 383197 w 5715000"/>
              <a:gd name="connsiteY1" fmla="*/ 0 h 2751121"/>
              <a:gd name="connsiteX2" fmla="*/ 952500 w 5715000"/>
              <a:gd name="connsiteY2" fmla="*/ 0 h 2751121"/>
              <a:gd name="connsiteX3" fmla="*/ 952500 w 5715000"/>
              <a:gd name="connsiteY3" fmla="*/ 0 h 2751121"/>
              <a:gd name="connsiteX4" fmla="*/ 2381250 w 5715000"/>
              <a:gd name="connsiteY4" fmla="*/ 0 h 2751121"/>
              <a:gd name="connsiteX5" fmla="*/ 5331803 w 5715000"/>
              <a:gd name="connsiteY5" fmla="*/ 0 h 2751121"/>
              <a:gd name="connsiteX6" fmla="*/ 5715000 w 5715000"/>
              <a:gd name="connsiteY6" fmla="*/ 383197 h 2751121"/>
              <a:gd name="connsiteX7" fmla="*/ 5715000 w 5715000"/>
              <a:gd name="connsiteY7" fmla="*/ 1341162 h 2751121"/>
              <a:gd name="connsiteX8" fmla="*/ 5715000 w 5715000"/>
              <a:gd name="connsiteY8" fmla="*/ 1341162 h 2751121"/>
              <a:gd name="connsiteX9" fmla="*/ 5715000 w 5715000"/>
              <a:gd name="connsiteY9" fmla="*/ 1915945 h 2751121"/>
              <a:gd name="connsiteX10" fmla="*/ 5715000 w 5715000"/>
              <a:gd name="connsiteY10" fmla="*/ 1915937 h 2751121"/>
              <a:gd name="connsiteX11" fmla="*/ 5331803 w 5715000"/>
              <a:gd name="connsiteY11" fmla="*/ 2299134 h 2751121"/>
              <a:gd name="connsiteX12" fmla="*/ 1585722 w 5715000"/>
              <a:gd name="connsiteY12" fmla="*/ 2280846 h 2751121"/>
              <a:gd name="connsiteX13" fmla="*/ 1643291 w 5715000"/>
              <a:gd name="connsiteY13" fmla="*/ 2751121 h 2751121"/>
              <a:gd name="connsiteX14" fmla="*/ 952500 w 5715000"/>
              <a:gd name="connsiteY14" fmla="*/ 2299134 h 2751121"/>
              <a:gd name="connsiteX15" fmla="*/ 383197 w 5715000"/>
              <a:gd name="connsiteY15" fmla="*/ 2299134 h 2751121"/>
              <a:gd name="connsiteX16" fmla="*/ 0 w 5715000"/>
              <a:gd name="connsiteY16" fmla="*/ 1915937 h 2751121"/>
              <a:gd name="connsiteX17" fmla="*/ 0 w 5715000"/>
              <a:gd name="connsiteY17" fmla="*/ 1915945 h 2751121"/>
              <a:gd name="connsiteX18" fmla="*/ 0 w 5715000"/>
              <a:gd name="connsiteY18" fmla="*/ 1341162 h 2751121"/>
              <a:gd name="connsiteX19" fmla="*/ 0 w 5715000"/>
              <a:gd name="connsiteY19" fmla="*/ 1341162 h 2751121"/>
              <a:gd name="connsiteX20" fmla="*/ 0 w 5715000"/>
              <a:gd name="connsiteY20" fmla="*/ 383197 h 2751121"/>
              <a:gd name="connsiteX0" fmla="*/ 0 w 5715000"/>
              <a:gd name="connsiteY0" fmla="*/ 383197 h 2741977"/>
              <a:gd name="connsiteX1" fmla="*/ 383197 w 5715000"/>
              <a:gd name="connsiteY1" fmla="*/ 0 h 2741977"/>
              <a:gd name="connsiteX2" fmla="*/ 952500 w 5715000"/>
              <a:gd name="connsiteY2" fmla="*/ 0 h 2741977"/>
              <a:gd name="connsiteX3" fmla="*/ 952500 w 5715000"/>
              <a:gd name="connsiteY3" fmla="*/ 0 h 2741977"/>
              <a:gd name="connsiteX4" fmla="*/ 2381250 w 5715000"/>
              <a:gd name="connsiteY4" fmla="*/ 0 h 2741977"/>
              <a:gd name="connsiteX5" fmla="*/ 5331803 w 5715000"/>
              <a:gd name="connsiteY5" fmla="*/ 0 h 2741977"/>
              <a:gd name="connsiteX6" fmla="*/ 5715000 w 5715000"/>
              <a:gd name="connsiteY6" fmla="*/ 383197 h 2741977"/>
              <a:gd name="connsiteX7" fmla="*/ 5715000 w 5715000"/>
              <a:gd name="connsiteY7" fmla="*/ 1341162 h 2741977"/>
              <a:gd name="connsiteX8" fmla="*/ 5715000 w 5715000"/>
              <a:gd name="connsiteY8" fmla="*/ 1341162 h 2741977"/>
              <a:gd name="connsiteX9" fmla="*/ 5715000 w 5715000"/>
              <a:gd name="connsiteY9" fmla="*/ 1915945 h 2741977"/>
              <a:gd name="connsiteX10" fmla="*/ 5715000 w 5715000"/>
              <a:gd name="connsiteY10" fmla="*/ 1915937 h 2741977"/>
              <a:gd name="connsiteX11" fmla="*/ 5331803 w 5715000"/>
              <a:gd name="connsiteY11" fmla="*/ 2299134 h 2741977"/>
              <a:gd name="connsiteX12" fmla="*/ 1585722 w 5715000"/>
              <a:gd name="connsiteY12" fmla="*/ 2280846 h 2741977"/>
              <a:gd name="connsiteX13" fmla="*/ 1277531 w 5715000"/>
              <a:gd name="connsiteY13" fmla="*/ 2741977 h 2741977"/>
              <a:gd name="connsiteX14" fmla="*/ 952500 w 5715000"/>
              <a:gd name="connsiteY14" fmla="*/ 2299134 h 2741977"/>
              <a:gd name="connsiteX15" fmla="*/ 383197 w 5715000"/>
              <a:gd name="connsiteY15" fmla="*/ 2299134 h 2741977"/>
              <a:gd name="connsiteX16" fmla="*/ 0 w 5715000"/>
              <a:gd name="connsiteY16" fmla="*/ 1915937 h 2741977"/>
              <a:gd name="connsiteX17" fmla="*/ 0 w 5715000"/>
              <a:gd name="connsiteY17" fmla="*/ 1915945 h 2741977"/>
              <a:gd name="connsiteX18" fmla="*/ 0 w 5715000"/>
              <a:gd name="connsiteY18" fmla="*/ 1341162 h 2741977"/>
              <a:gd name="connsiteX19" fmla="*/ 0 w 5715000"/>
              <a:gd name="connsiteY19" fmla="*/ 1341162 h 2741977"/>
              <a:gd name="connsiteX20" fmla="*/ 0 w 5715000"/>
              <a:gd name="connsiteY20" fmla="*/ 383197 h 2741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715000" h="2741977">
                <a:moveTo>
                  <a:pt x="0" y="383197"/>
                </a:moveTo>
                <a:cubicBezTo>
                  <a:pt x="0" y="171563"/>
                  <a:pt x="171563" y="0"/>
                  <a:pt x="383197" y="0"/>
                </a:cubicBezTo>
                <a:lnTo>
                  <a:pt x="952500" y="0"/>
                </a:lnTo>
                <a:lnTo>
                  <a:pt x="952500" y="0"/>
                </a:lnTo>
                <a:lnTo>
                  <a:pt x="2381250" y="0"/>
                </a:lnTo>
                <a:lnTo>
                  <a:pt x="5331803" y="0"/>
                </a:lnTo>
                <a:cubicBezTo>
                  <a:pt x="5543437" y="0"/>
                  <a:pt x="5715000" y="171563"/>
                  <a:pt x="5715000" y="383197"/>
                </a:cubicBezTo>
                <a:lnTo>
                  <a:pt x="5715000" y="1341162"/>
                </a:lnTo>
                <a:lnTo>
                  <a:pt x="5715000" y="1341162"/>
                </a:lnTo>
                <a:lnTo>
                  <a:pt x="5715000" y="1915945"/>
                </a:lnTo>
                <a:lnTo>
                  <a:pt x="5715000" y="1915937"/>
                </a:lnTo>
                <a:cubicBezTo>
                  <a:pt x="5715000" y="2127571"/>
                  <a:pt x="5543437" y="2299134"/>
                  <a:pt x="5331803" y="2299134"/>
                </a:cubicBezTo>
                <a:lnTo>
                  <a:pt x="1585722" y="2280846"/>
                </a:lnTo>
                <a:lnTo>
                  <a:pt x="1277531" y="2741977"/>
                </a:lnTo>
                <a:lnTo>
                  <a:pt x="952500" y="2299134"/>
                </a:lnTo>
                <a:lnTo>
                  <a:pt x="383197" y="2299134"/>
                </a:lnTo>
                <a:cubicBezTo>
                  <a:pt x="171563" y="2299134"/>
                  <a:pt x="0" y="2127571"/>
                  <a:pt x="0" y="1915937"/>
                </a:cubicBezTo>
                <a:lnTo>
                  <a:pt x="0" y="1915945"/>
                </a:lnTo>
                <a:lnTo>
                  <a:pt x="0" y="1341162"/>
                </a:lnTo>
                <a:lnTo>
                  <a:pt x="0" y="1341162"/>
                </a:lnTo>
                <a:lnTo>
                  <a:pt x="0" y="383197"/>
                </a:lnTo>
                <a:close/>
              </a:path>
            </a:pathLst>
          </a:custGeom>
          <a:noFill/>
          <a:ln w="76200">
            <a:solidFill>
              <a:srgbClr val="BA2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740108" y="1556665"/>
            <a:ext cx="3882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tell us why they are important to you?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Rounded Rectangular Callout 25">
            <a:extLst>
              <a:ext uri="{FF2B5EF4-FFF2-40B4-BE49-F238E27FC236}">
                <a16:creationId xmlns:a16="http://schemas.microsoft.com/office/drawing/2014/main" id="{EAE3AEBF-67BF-A74C-B7C5-1B2C5294A765}"/>
              </a:ext>
            </a:extLst>
          </p:cNvPr>
          <p:cNvSpPr/>
          <p:nvPr/>
        </p:nvSpPr>
        <p:spPr>
          <a:xfrm>
            <a:off x="4166616" y="4075036"/>
            <a:ext cx="4620768" cy="2380628"/>
          </a:xfrm>
          <a:custGeom>
            <a:avLst/>
            <a:gdLst>
              <a:gd name="connsiteX0" fmla="*/ 0 w 4620768"/>
              <a:gd name="connsiteY0" fmla="*/ 284555 h 1707295"/>
              <a:gd name="connsiteX1" fmla="*/ 284555 w 4620768"/>
              <a:gd name="connsiteY1" fmla="*/ 0 h 1707295"/>
              <a:gd name="connsiteX2" fmla="*/ 770128 w 4620768"/>
              <a:gd name="connsiteY2" fmla="*/ 0 h 1707295"/>
              <a:gd name="connsiteX3" fmla="*/ 770128 w 4620768"/>
              <a:gd name="connsiteY3" fmla="*/ 0 h 1707295"/>
              <a:gd name="connsiteX4" fmla="*/ 1925320 w 4620768"/>
              <a:gd name="connsiteY4" fmla="*/ 0 h 1707295"/>
              <a:gd name="connsiteX5" fmla="*/ 4336213 w 4620768"/>
              <a:gd name="connsiteY5" fmla="*/ 0 h 1707295"/>
              <a:gd name="connsiteX6" fmla="*/ 4620768 w 4620768"/>
              <a:gd name="connsiteY6" fmla="*/ 284555 h 1707295"/>
              <a:gd name="connsiteX7" fmla="*/ 4620768 w 4620768"/>
              <a:gd name="connsiteY7" fmla="*/ 995922 h 1707295"/>
              <a:gd name="connsiteX8" fmla="*/ 4620768 w 4620768"/>
              <a:gd name="connsiteY8" fmla="*/ 995922 h 1707295"/>
              <a:gd name="connsiteX9" fmla="*/ 4620768 w 4620768"/>
              <a:gd name="connsiteY9" fmla="*/ 1422746 h 1707295"/>
              <a:gd name="connsiteX10" fmla="*/ 4620768 w 4620768"/>
              <a:gd name="connsiteY10" fmla="*/ 1422740 h 1707295"/>
              <a:gd name="connsiteX11" fmla="*/ 4336213 w 4620768"/>
              <a:gd name="connsiteY11" fmla="*/ 1707295 h 1707295"/>
              <a:gd name="connsiteX12" fmla="*/ 1925320 w 4620768"/>
              <a:gd name="connsiteY12" fmla="*/ 1707295 h 1707295"/>
              <a:gd name="connsiteX13" fmla="*/ 1328656 w 4620768"/>
              <a:gd name="connsiteY13" fmla="*/ 2042932 h 1707295"/>
              <a:gd name="connsiteX14" fmla="*/ 770128 w 4620768"/>
              <a:gd name="connsiteY14" fmla="*/ 1707295 h 1707295"/>
              <a:gd name="connsiteX15" fmla="*/ 284555 w 4620768"/>
              <a:gd name="connsiteY15" fmla="*/ 1707295 h 1707295"/>
              <a:gd name="connsiteX16" fmla="*/ 0 w 4620768"/>
              <a:gd name="connsiteY16" fmla="*/ 1422740 h 1707295"/>
              <a:gd name="connsiteX17" fmla="*/ 0 w 4620768"/>
              <a:gd name="connsiteY17" fmla="*/ 1422746 h 1707295"/>
              <a:gd name="connsiteX18" fmla="*/ 0 w 4620768"/>
              <a:gd name="connsiteY18" fmla="*/ 995922 h 1707295"/>
              <a:gd name="connsiteX19" fmla="*/ 0 w 4620768"/>
              <a:gd name="connsiteY19" fmla="*/ 995922 h 1707295"/>
              <a:gd name="connsiteX20" fmla="*/ 0 w 4620768"/>
              <a:gd name="connsiteY20" fmla="*/ 284555 h 1707295"/>
              <a:gd name="connsiteX0" fmla="*/ 0 w 4620768"/>
              <a:gd name="connsiteY0" fmla="*/ 284555 h 2042932"/>
              <a:gd name="connsiteX1" fmla="*/ 284555 w 4620768"/>
              <a:gd name="connsiteY1" fmla="*/ 0 h 2042932"/>
              <a:gd name="connsiteX2" fmla="*/ 770128 w 4620768"/>
              <a:gd name="connsiteY2" fmla="*/ 0 h 2042932"/>
              <a:gd name="connsiteX3" fmla="*/ 770128 w 4620768"/>
              <a:gd name="connsiteY3" fmla="*/ 0 h 2042932"/>
              <a:gd name="connsiteX4" fmla="*/ 1925320 w 4620768"/>
              <a:gd name="connsiteY4" fmla="*/ 0 h 2042932"/>
              <a:gd name="connsiteX5" fmla="*/ 4336213 w 4620768"/>
              <a:gd name="connsiteY5" fmla="*/ 0 h 2042932"/>
              <a:gd name="connsiteX6" fmla="*/ 4620768 w 4620768"/>
              <a:gd name="connsiteY6" fmla="*/ 284555 h 2042932"/>
              <a:gd name="connsiteX7" fmla="*/ 4620768 w 4620768"/>
              <a:gd name="connsiteY7" fmla="*/ 995922 h 2042932"/>
              <a:gd name="connsiteX8" fmla="*/ 4620768 w 4620768"/>
              <a:gd name="connsiteY8" fmla="*/ 995922 h 2042932"/>
              <a:gd name="connsiteX9" fmla="*/ 4620768 w 4620768"/>
              <a:gd name="connsiteY9" fmla="*/ 1422746 h 2042932"/>
              <a:gd name="connsiteX10" fmla="*/ 4620768 w 4620768"/>
              <a:gd name="connsiteY10" fmla="*/ 1422740 h 2042932"/>
              <a:gd name="connsiteX11" fmla="*/ 4336213 w 4620768"/>
              <a:gd name="connsiteY11" fmla="*/ 1707295 h 2042932"/>
              <a:gd name="connsiteX12" fmla="*/ 1376680 w 4620768"/>
              <a:gd name="connsiteY12" fmla="*/ 1679863 h 2042932"/>
              <a:gd name="connsiteX13" fmla="*/ 1328656 w 4620768"/>
              <a:gd name="connsiteY13" fmla="*/ 2042932 h 2042932"/>
              <a:gd name="connsiteX14" fmla="*/ 770128 w 4620768"/>
              <a:gd name="connsiteY14" fmla="*/ 1707295 h 2042932"/>
              <a:gd name="connsiteX15" fmla="*/ 284555 w 4620768"/>
              <a:gd name="connsiteY15" fmla="*/ 1707295 h 2042932"/>
              <a:gd name="connsiteX16" fmla="*/ 0 w 4620768"/>
              <a:gd name="connsiteY16" fmla="*/ 1422740 h 2042932"/>
              <a:gd name="connsiteX17" fmla="*/ 0 w 4620768"/>
              <a:gd name="connsiteY17" fmla="*/ 1422746 h 2042932"/>
              <a:gd name="connsiteX18" fmla="*/ 0 w 4620768"/>
              <a:gd name="connsiteY18" fmla="*/ 995922 h 2042932"/>
              <a:gd name="connsiteX19" fmla="*/ 0 w 4620768"/>
              <a:gd name="connsiteY19" fmla="*/ 995922 h 2042932"/>
              <a:gd name="connsiteX20" fmla="*/ 0 w 4620768"/>
              <a:gd name="connsiteY20" fmla="*/ 284555 h 2042932"/>
              <a:gd name="connsiteX0" fmla="*/ 0 w 4620768"/>
              <a:gd name="connsiteY0" fmla="*/ 284555 h 2033788"/>
              <a:gd name="connsiteX1" fmla="*/ 284555 w 4620768"/>
              <a:gd name="connsiteY1" fmla="*/ 0 h 2033788"/>
              <a:gd name="connsiteX2" fmla="*/ 770128 w 4620768"/>
              <a:gd name="connsiteY2" fmla="*/ 0 h 2033788"/>
              <a:gd name="connsiteX3" fmla="*/ 770128 w 4620768"/>
              <a:gd name="connsiteY3" fmla="*/ 0 h 2033788"/>
              <a:gd name="connsiteX4" fmla="*/ 1925320 w 4620768"/>
              <a:gd name="connsiteY4" fmla="*/ 0 h 2033788"/>
              <a:gd name="connsiteX5" fmla="*/ 4336213 w 4620768"/>
              <a:gd name="connsiteY5" fmla="*/ 0 h 2033788"/>
              <a:gd name="connsiteX6" fmla="*/ 4620768 w 4620768"/>
              <a:gd name="connsiteY6" fmla="*/ 284555 h 2033788"/>
              <a:gd name="connsiteX7" fmla="*/ 4620768 w 4620768"/>
              <a:gd name="connsiteY7" fmla="*/ 995922 h 2033788"/>
              <a:gd name="connsiteX8" fmla="*/ 4620768 w 4620768"/>
              <a:gd name="connsiteY8" fmla="*/ 995922 h 2033788"/>
              <a:gd name="connsiteX9" fmla="*/ 4620768 w 4620768"/>
              <a:gd name="connsiteY9" fmla="*/ 1422746 h 2033788"/>
              <a:gd name="connsiteX10" fmla="*/ 4620768 w 4620768"/>
              <a:gd name="connsiteY10" fmla="*/ 1422740 h 2033788"/>
              <a:gd name="connsiteX11" fmla="*/ 4336213 w 4620768"/>
              <a:gd name="connsiteY11" fmla="*/ 1707295 h 2033788"/>
              <a:gd name="connsiteX12" fmla="*/ 1376680 w 4620768"/>
              <a:gd name="connsiteY12" fmla="*/ 1679863 h 2033788"/>
              <a:gd name="connsiteX13" fmla="*/ 1054336 w 4620768"/>
              <a:gd name="connsiteY13" fmla="*/ 2033788 h 2033788"/>
              <a:gd name="connsiteX14" fmla="*/ 770128 w 4620768"/>
              <a:gd name="connsiteY14" fmla="*/ 1707295 h 2033788"/>
              <a:gd name="connsiteX15" fmla="*/ 284555 w 4620768"/>
              <a:gd name="connsiteY15" fmla="*/ 1707295 h 2033788"/>
              <a:gd name="connsiteX16" fmla="*/ 0 w 4620768"/>
              <a:gd name="connsiteY16" fmla="*/ 1422740 h 2033788"/>
              <a:gd name="connsiteX17" fmla="*/ 0 w 4620768"/>
              <a:gd name="connsiteY17" fmla="*/ 1422746 h 2033788"/>
              <a:gd name="connsiteX18" fmla="*/ 0 w 4620768"/>
              <a:gd name="connsiteY18" fmla="*/ 995922 h 2033788"/>
              <a:gd name="connsiteX19" fmla="*/ 0 w 4620768"/>
              <a:gd name="connsiteY19" fmla="*/ 995922 h 2033788"/>
              <a:gd name="connsiteX20" fmla="*/ 0 w 4620768"/>
              <a:gd name="connsiteY20" fmla="*/ 284555 h 2033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20768" h="2033788">
                <a:moveTo>
                  <a:pt x="0" y="284555"/>
                </a:moveTo>
                <a:cubicBezTo>
                  <a:pt x="0" y="127400"/>
                  <a:pt x="127400" y="0"/>
                  <a:pt x="284555" y="0"/>
                </a:cubicBezTo>
                <a:lnTo>
                  <a:pt x="770128" y="0"/>
                </a:lnTo>
                <a:lnTo>
                  <a:pt x="770128" y="0"/>
                </a:lnTo>
                <a:lnTo>
                  <a:pt x="1925320" y="0"/>
                </a:lnTo>
                <a:lnTo>
                  <a:pt x="4336213" y="0"/>
                </a:lnTo>
                <a:cubicBezTo>
                  <a:pt x="4493368" y="0"/>
                  <a:pt x="4620768" y="127400"/>
                  <a:pt x="4620768" y="284555"/>
                </a:cubicBezTo>
                <a:lnTo>
                  <a:pt x="4620768" y="995922"/>
                </a:lnTo>
                <a:lnTo>
                  <a:pt x="4620768" y="995922"/>
                </a:lnTo>
                <a:lnTo>
                  <a:pt x="4620768" y="1422746"/>
                </a:lnTo>
                <a:lnTo>
                  <a:pt x="4620768" y="1422740"/>
                </a:lnTo>
                <a:cubicBezTo>
                  <a:pt x="4620768" y="1579895"/>
                  <a:pt x="4493368" y="1707295"/>
                  <a:pt x="4336213" y="1707295"/>
                </a:cubicBezTo>
                <a:lnTo>
                  <a:pt x="1376680" y="1679863"/>
                </a:lnTo>
                <a:lnTo>
                  <a:pt x="1054336" y="2033788"/>
                </a:lnTo>
                <a:lnTo>
                  <a:pt x="770128" y="1707295"/>
                </a:lnTo>
                <a:lnTo>
                  <a:pt x="284555" y="1707295"/>
                </a:lnTo>
                <a:cubicBezTo>
                  <a:pt x="127400" y="1707295"/>
                  <a:pt x="0" y="1579895"/>
                  <a:pt x="0" y="1422740"/>
                </a:cubicBezTo>
                <a:lnTo>
                  <a:pt x="0" y="1422746"/>
                </a:lnTo>
                <a:lnTo>
                  <a:pt x="0" y="995922"/>
                </a:lnTo>
                <a:lnTo>
                  <a:pt x="0" y="995922"/>
                </a:lnTo>
                <a:lnTo>
                  <a:pt x="0" y="284555"/>
                </a:lnTo>
                <a:close/>
              </a:path>
            </a:pathLst>
          </a:custGeom>
          <a:noFill/>
          <a:ln w="762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B292A2-547B-6C44-A119-9BCEEBEC06FC}"/>
              </a:ext>
            </a:extLst>
          </p:cNvPr>
          <p:cNvSpPr txBox="1"/>
          <p:nvPr/>
        </p:nvSpPr>
        <p:spPr>
          <a:xfrm>
            <a:off x="4317302" y="4269806"/>
            <a:ext cx="41724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tell us how much time you spend online doing each of the things you enjoy? 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5" name="Picture 14" descr="Logo, icon&#10;&#10;Description automatically generated">
            <a:extLst>
              <a:ext uri="{FF2B5EF4-FFF2-40B4-BE49-F238E27FC236}">
                <a16:creationId xmlns:a16="http://schemas.microsoft.com/office/drawing/2014/main" id="{D01BC5F1-4183-784D-9A20-D9AF8B6DB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4478" y="5653816"/>
            <a:ext cx="871426" cy="87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978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devices are you bringing with you?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640554" y="4437024"/>
            <a:ext cx="3072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2E24EE-8CE9-8340-BABF-E9A825DB4A37}"/>
              </a:ext>
            </a:extLst>
          </p:cNvPr>
          <p:cNvSpPr txBox="1"/>
          <p:nvPr/>
        </p:nvSpPr>
        <p:spPr>
          <a:xfrm>
            <a:off x="304969" y="963914"/>
            <a:ext cx="8281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have any of these: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Maybe you don’t have any with you, that’s OK, but if you do, could you tick them here?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F7A8630-3E64-8E42-8CC3-809CAF360123}"/>
              </a:ext>
            </a:extLst>
          </p:cNvPr>
          <p:cNvSpPr/>
          <p:nvPr/>
        </p:nvSpPr>
        <p:spPr>
          <a:xfrm>
            <a:off x="475490" y="4197095"/>
            <a:ext cx="8193022" cy="2260753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BA2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7F6C1A-E0E6-7F41-BEFA-9C2D5B3B4115}"/>
              </a:ext>
            </a:extLst>
          </p:cNvPr>
          <p:cNvSpPr/>
          <p:nvPr/>
        </p:nvSpPr>
        <p:spPr>
          <a:xfrm>
            <a:off x="6700529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3B4631-E35E-BD4B-A9D7-0E68C6C2C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37" y="2048573"/>
            <a:ext cx="8110726" cy="7935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E345C6C-E65A-7949-A911-5CB249D92CA0}"/>
              </a:ext>
            </a:extLst>
          </p:cNvPr>
          <p:cNvSpPr/>
          <p:nvPr/>
        </p:nvSpPr>
        <p:spPr>
          <a:xfrm>
            <a:off x="8206241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CDAAB5-F6E2-654D-9960-109B68A2C10C}"/>
              </a:ext>
            </a:extLst>
          </p:cNvPr>
          <p:cNvSpPr/>
          <p:nvPr/>
        </p:nvSpPr>
        <p:spPr>
          <a:xfrm>
            <a:off x="5245654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992FC2-B732-3E4E-AF3F-8CD0695191D4}"/>
              </a:ext>
            </a:extLst>
          </p:cNvPr>
          <p:cNvSpPr/>
          <p:nvPr/>
        </p:nvSpPr>
        <p:spPr>
          <a:xfrm>
            <a:off x="3722639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603CE3-148E-3F46-B739-0CBD45FFFBF7}"/>
              </a:ext>
            </a:extLst>
          </p:cNvPr>
          <p:cNvSpPr/>
          <p:nvPr/>
        </p:nvSpPr>
        <p:spPr>
          <a:xfrm>
            <a:off x="2216927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E25F734-DCDD-694F-AFFD-7D7F6BAE593A}"/>
              </a:ext>
            </a:extLst>
          </p:cNvPr>
          <p:cNvSpPr/>
          <p:nvPr/>
        </p:nvSpPr>
        <p:spPr>
          <a:xfrm>
            <a:off x="735710" y="3219203"/>
            <a:ext cx="372900" cy="372900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6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devices are you bringing with you?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2952954" y="2260752"/>
            <a:ext cx="3072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do know, write it here:</a:t>
            </a:r>
          </a:p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2E24EE-8CE9-8340-BABF-E9A825DB4A37}"/>
              </a:ext>
            </a:extLst>
          </p:cNvPr>
          <p:cNvSpPr txBox="1"/>
          <p:nvPr/>
        </p:nvSpPr>
        <p:spPr>
          <a:xfrm>
            <a:off x="304969" y="963914"/>
            <a:ext cx="8281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sz="1400" b="1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will need to know who pays for a phone or whether a device like a laptop has been given to you by your school.  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F7A8630-3E64-8E42-8CC3-809CAF360123}"/>
              </a:ext>
            </a:extLst>
          </p:cNvPr>
          <p:cNvSpPr/>
          <p:nvPr/>
        </p:nvSpPr>
        <p:spPr>
          <a:xfrm>
            <a:off x="2752345" y="2000797"/>
            <a:ext cx="3639311" cy="433818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D37892-C85B-494A-B808-A41B89BE1E42}"/>
              </a:ext>
            </a:extLst>
          </p:cNvPr>
          <p:cNvSpPr/>
          <p:nvPr/>
        </p:nvSpPr>
        <p:spPr>
          <a:xfrm>
            <a:off x="1040393" y="4021183"/>
            <a:ext cx="444464" cy="444464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2D2BA-CBED-C548-872F-C34FAC6D29DE}"/>
              </a:ext>
            </a:extLst>
          </p:cNvPr>
          <p:cNvSpPr txBox="1"/>
          <p:nvPr/>
        </p:nvSpPr>
        <p:spPr>
          <a:xfrm>
            <a:off x="496137" y="4665006"/>
            <a:ext cx="1532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don’t know, tick here</a:t>
            </a:r>
          </a:p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C1B684-EEBF-6C43-A41B-A2BE81562977}"/>
              </a:ext>
            </a:extLst>
          </p:cNvPr>
          <p:cNvSpPr/>
          <p:nvPr/>
        </p:nvSpPr>
        <p:spPr>
          <a:xfrm>
            <a:off x="7528350" y="4021183"/>
            <a:ext cx="444464" cy="444464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C54E1D-77E1-FF4A-A577-A701C6947A58}"/>
              </a:ext>
            </a:extLst>
          </p:cNvPr>
          <p:cNvSpPr txBox="1"/>
          <p:nvPr/>
        </p:nvSpPr>
        <p:spPr>
          <a:xfrm>
            <a:off x="6984094" y="4665006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don’t have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devices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5A099CF-AB0F-DF47-AC41-F01F832CC4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996"/>
          <a:stretch/>
        </p:blipFill>
        <p:spPr>
          <a:xfrm>
            <a:off x="698058" y="2754158"/>
            <a:ext cx="1030911" cy="993097"/>
          </a:xfrm>
          <a:prstGeom prst="rect">
            <a:avLst/>
          </a:prstGeom>
        </p:spPr>
      </p:pic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1CD72B8-2C99-3541-9CE2-9B2858F2CA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745" r="40251"/>
          <a:stretch/>
        </p:blipFill>
        <p:spPr>
          <a:xfrm>
            <a:off x="7198156" y="2754159"/>
            <a:ext cx="1030911" cy="99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8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9" y="332758"/>
            <a:ext cx="7886700" cy="549274"/>
          </a:xfrm>
        </p:spPr>
        <p:txBody>
          <a:bodyPr>
            <a:normAutofit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special requests or questions?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689367" y="2204590"/>
            <a:ext cx="3507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want to ask about: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B292A2-547B-6C44-A119-9BCEEBEC06FC}"/>
              </a:ext>
            </a:extLst>
          </p:cNvPr>
          <p:cNvSpPr txBox="1"/>
          <p:nvPr/>
        </p:nvSpPr>
        <p:spPr>
          <a:xfrm>
            <a:off x="5124337" y="2204590"/>
            <a:ext cx="3553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I’d love to be able to: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B45CDC-6CD6-724D-9E55-1BEFA8A90912}"/>
              </a:ext>
            </a:extLst>
          </p:cNvPr>
          <p:cNvSpPr txBox="1"/>
          <p:nvPr/>
        </p:nvSpPr>
        <p:spPr>
          <a:xfrm>
            <a:off x="304969" y="963914"/>
            <a:ext cx="8281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Digital Passport will help you and your </a:t>
            </a:r>
            <a:r>
              <a:rPr lang="en-US" sz="1400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agree on how you can use the internet or a mobile phone. Is there something you would like to learn to do online or something you need help with? 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24F590B1-F0C5-7E47-A4D2-4F6C96B5DD26}"/>
              </a:ext>
            </a:extLst>
          </p:cNvPr>
          <p:cNvSpPr/>
          <p:nvPr/>
        </p:nvSpPr>
        <p:spPr>
          <a:xfrm>
            <a:off x="466344" y="1801368"/>
            <a:ext cx="3889249" cy="4700016"/>
          </a:xfrm>
          <a:custGeom>
            <a:avLst/>
            <a:gdLst>
              <a:gd name="connsiteX0" fmla="*/ 0 w 4105656"/>
              <a:gd name="connsiteY0" fmla="*/ 684290 h 4169664"/>
              <a:gd name="connsiteX1" fmla="*/ 684290 w 4105656"/>
              <a:gd name="connsiteY1" fmla="*/ 0 h 4169664"/>
              <a:gd name="connsiteX2" fmla="*/ 684276 w 4105656"/>
              <a:gd name="connsiteY2" fmla="*/ 0 h 4169664"/>
              <a:gd name="connsiteX3" fmla="*/ 684276 w 4105656"/>
              <a:gd name="connsiteY3" fmla="*/ 0 h 4169664"/>
              <a:gd name="connsiteX4" fmla="*/ 1710690 w 4105656"/>
              <a:gd name="connsiteY4" fmla="*/ 0 h 4169664"/>
              <a:gd name="connsiteX5" fmla="*/ 3421366 w 4105656"/>
              <a:gd name="connsiteY5" fmla="*/ 0 h 4169664"/>
              <a:gd name="connsiteX6" fmla="*/ 4105656 w 4105656"/>
              <a:gd name="connsiteY6" fmla="*/ 684290 h 4169664"/>
              <a:gd name="connsiteX7" fmla="*/ 4105656 w 4105656"/>
              <a:gd name="connsiteY7" fmla="*/ 2432304 h 4169664"/>
              <a:gd name="connsiteX8" fmla="*/ 4105656 w 4105656"/>
              <a:gd name="connsiteY8" fmla="*/ 2432304 h 4169664"/>
              <a:gd name="connsiteX9" fmla="*/ 4105656 w 4105656"/>
              <a:gd name="connsiteY9" fmla="*/ 3474720 h 4169664"/>
              <a:gd name="connsiteX10" fmla="*/ 4105656 w 4105656"/>
              <a:gd name="connsiteY10" fmla="*/ 3485374 h 4169664"/>
              <a:gd name="connsiteX11" fmla="*/ 3421366 w 4105656"/>
              <a:gd name="connsiteY11" fmla="*/ 4169664 h 4169664"/>
              <a:gd name="connsiteX12" fmla="*/ 1710690 w 4105656"/>
              <a:gd name="connsiteY12" fmla="*/ 4169664 h 4169664"/>
              <a:gd name="connsiteX13" fmla="*/ 1197497 w 4105656"/>
              <a:gd name="connsiteY13" fmla="*/ 4690872 h 4169664"/>
              <a:gd name="connsiteX14" fmla="*/ 684276 w 4105656"/>
              <a:gd name="connsiteY14" fmla="*/ 4169664 h 4169664"/>
              <a:gd name="connsiteX15" fmla="*/ 684290 w 4105656"/>
              <a:gd name="connsiteY15" fmla="*/ 4169664 h 4169664"/>
              <a:gd name="connsiteX16" fmla="*/ 0 w 4105656"/>
              <a:gd name="connsiteY16" fmla="*/ 3485374 h 4169664"/>
              <a:gd name="connsiteX17" fmla="*/ 0 w 4105656"/>
              <a:gd name="connsiteY17" fmla="*/ 3474720 h 4169664"/>
              <a:gd name="connsiteX18" fmla="*/ 0 w 4105656"/>
              <a:gd name="connsiteY18" fmla="*/ 2432304 h 4169664"/>
              <a:gd name="connsiteX19" fmla="*/ 0 w 4105656"/>
              <a:gd name="connsiteY19" fmla="*/ 2432304 h 4169664"/>
              <a:gd name="connsiteX20" fmla="*/ 0 w 4105656"/>
              <a:gd name="connsiteY20" fmla="*/ 684290 h 4169664"/>
              <a:gd name="connsiteX0" fmla="*/ 0 w 4105656"/>
              <a:gd name="connsiteY0" fmla="*/ 684290 h 4690872"/>
              <a:gd name="connsiteX1" fmla="*/ 684290 w 4105656"/>
              <a:gd name="connsiteY1" fmla="*/ 0 h 4690872"/>
              <a:gd name="connsiteX2" fmla="*/ 684276 w 4105656"/>
              <a:gd name="connsiteY2" fmla="*/ 0 h 4690872"/>
              <a:gd name="connsiteX3" fmla="*/ 684276 w 4105656"/>
              <a:gd name="connsiteY3" fmla="*/ 0 h 4690872"/>
              <a:gd name="connsiteX4" fmla="*/ 1710690 w 4105656"/>
              <a:gd name="connsiteY4" fmla="*/ 0 h 4690872"/>
              <a:gd name="connsiteX5" fmla="*/ 3421366 w 4105656"/>
              <a:gd name="connsiteY5" fmla="*/ 0 h 4690872"/>
              <a:gd name="connsiteX6" fmla="*/ 4105656 w 4105656"/>
              <a:gd name="connsiteY6" fmla="*/ 684290 h 4690872"/>
              <a:gd name="connsiteX7" fmla="*/ 4105656 w 4105656"/>
              <a:gd name="connsiteY7" fmla="*/ 2432304 h 4690872"/>
              <a:gd name="connsiteX8" fmla="*/ 4105656 w 4105656"/>
              <a:gd name="connsiteY8" fmla="*/ 2432304 h 4690872"/>
              <a:gd name="connsiteX9" fmla="*/ 4105656 w 4105656"/>
              <a:gd name="connsiteY9" fmla="*/ 3474720 h 4690872"/>
              <a:gd name="connsiteX10" fmla="*/ 4105656 w 4105656"/>
              <a:gd name="connsiteY10" fmla="*/ 3485374 h 4690872"/>
              <a:gd name="connsiteX11" fmla="*/ 3421366 w 4105656"/>
              <a:gd name="connsiteY11" fmla="*/ 4169664 h 4690872"/>
              <a:gd name="connsiteX12" fmla="*/ 1271778 w 4105656"/>
              <a:gd name="connsiteY12" fmla="*/ 4187952 h 4690872"/>
              <a:gd name="connsiteX13" fmla="*/ 1197497 w 4105656"/>
              <a:gd name="connsiteY13" fmla="*/ 4690872 h 4690872"/>
              <a:gd name="connsiteX14" fmla="*/ 684276 w 4105656"/>
              <a:gd name="connsiteY14" fmla="*/ 4169664 h 4690872"/>
              <a:gd name="connsiteX15" fmla="*/ 684290 w 4105656"/>
              <a:gd name="connsiteY15" fmla="*/ 4169664 h 4690872"/>
              <a:gd name="connsiteX16" fmla="*/ 0 w 4105656"/>
              <a:gd name="connsiteY16" fmla="*/ 3485374 h 4690872"/>
              <a:gd name="connsiteX17" fmla="*/ 0 w 4105656"/>
              <a:gd name="connsiteY17" fmla="*/ 3474720 h 4690872"/>
              <a:gd name="connsiteX18" fmla="*/ 0 w 4105656"/>
              <a:gd name="connsiteY18" fmla="*/ 2432304 h 4690872"/>
              <a:gd name="connsiteX19" fmla="*/ 0 w 4105656"/>
              <a:gd name="connsiteY19" fmla="*/ 2432304 h 4690872"/>
              <a:gd name="connsiteX20" fmla="*/ 0 w 4105656"/>
              <a:gd name="connsiteY20" fmla="*/ 684290 h 4690872"/>
              <a:gd name="connsiteX0" fmla="*/ 0 w 4105656"/>
              <a:gd name="connsiteY0" fmla="*/ 684290 h 4700016"/>
              <a:gd name="connsiteX1" fmla="*/ 684290 w 4105656"/>
              <a:gd name="connsiteY1" fmla="*/ 0 h 4700016"/>
              <a:gd name="connsiteX2" fmla="*/ 684276 w 4105656"/>
              <a:gd name="connsiteY2" fmla="*/ 0 h 4700016"/>
              <a:gd name="connsiteX3" fmla="*/ 684276 w 4105656"/>
              <a:gd name="connsiteY3" fmla="*/ 0 h 4700016"/>
              <a:gd name="connsiteX4" fmla="*/ 1710690 w 4105656"/>
              <a:gd name="connsiteY4" fmla="*/ 0 h 4700016"/>
              <a:gd name="connsiteX5" fmla="*/ 3421366 w 4105656"/>
              <a:gd name="connsiteY5" fmla="*/ 0 h 4700016"/>
              <a:gd name="connsiteX6" fmla="*/ 4105656 w 4105656"/>
              <a:gd name="connsiteY6" fmla="*/ 684290 h 4700016"/>
              <a:gd name="connsiteX7" fmla="*/ 4105656 w 4105656"/>
              <a:gd name="connsiteY7" fmla="*/ 2432304 h 4700016"/>
              <a:gd name="connsiteX8" fmla="*/ 4105656 w 4105656"/>
              <a:gd name="connsiteY8" fmla="*/ 2432304 h 4700016"/>
              <a:gd name="connsiteX9" fmla="*/ 4105656 w 4105656"/>
              <a:gd name="connsiteY9" fmla="*/ 3474720 h 4700016"/>
              <a:gd name="connsiteX10" fmla="*/ 4105656 w 4105656"/>
              <a:gd name="connsiteY10" fmla="*/ 3485374 h 4700016"/>
              <a:gd name="connsiteX11" fmla="*/ 3421366 w 4105656"/>
              <a:gd name="connsiteY11" fmla="*/ 4169664 h 4700016"/>
              <a:gd name="connsiteX12" fmla="*/ 1271778 w 4105656"/>
              <a:gd name="connsiteY12" fmla="*/ 4187952 h 4700016"/>
              <a:gd name="connsiteX13" fmla="*/ 987185 w 4105656"/>
              <a:gd name="connsiteY13" fmla="*/ 4700016 h 4700016"/>
              <a:gd name="connsiteX14" fmla="*/ 684276 w 4105656"/>
              <a:gd name="connsiteY14" fmla="*/ 4169664 h 4700016"/>
              <a:gd name="connsiteX15" fmla="*/ 684290 w 4105656"/>
              <a:gd name="connsiteY15" fmla="*/ 4169664 h 4700016"/>
              <a:gd name="connsiteX16" fmla="*/ 0 w 4105656"/>
              <a:gd name="connsiteY16" fmla="*/ 3485374 h 4700016"/>
              <a:gd name="connsiteX17" fmla="*/ 0 w 4105656"/>
              <a:gd name="connsiteY17" fmla="*/ 3474720 h 4700016"/>
              <a:gd name="connsiteX18" fmla="*/ 0 w 4105656"/>
              <a:gd name="connsiteY18" fmla="*/ 2432304 h 4700016"/>
              <a:gd name="connsiteX19" fmla="*/ 0 w 4105656"/>
              <a:gd name="connsiteY19" fmla="*/ 2432304 h 4700016"/>
              <a:gd name="connsiteX20" fmla="*/ 0 w 4105656"/>
              <a:gd name="connsiteY20" fmla="*/ 684290 h 470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105656" h="4700016">
                <a:moveTo>
                  <a:pt x="0" y="684290"/>
                </a:moveTo>
                <a:cubicBezTo>
                  <a:pt x="0" y="306367"/>
                  <a:pt x="306367" y="0"/>
                  <a:pt x="684290" y="0"/>
                </a:cubicBezTo>
                <a:lnTo>
                  <a:pt x="684276" y="0"/>
                </a:lnTo>
                <a:lnTo>
                  <a:pt x="684276" y="0"/>
                </a:lnTo>
                <a:lnTo>
                  <a:pt x="1710690" y="0"/>
                </a:lnTo>
                <a:lnTo>
                  <a:pt x="3421366" y="0"/>
                </a:lnTo>
                <a:cubicBezTo>
                  <a:pt x="3799289" y="0"/>
                  <a:pt x="4105656" y="306367"/>
                  <a:pt x="4105656" y="684290"/>
                </a:cubicBezTo>
                <a:lnTo>
                  <a:pt x="4105656" y="2432304"/>
                </a:lnTo>
                <a:lnTo>
                  <a:pt x="4105656" y="2432304"/>
                </a:lnTo>
                <a:lnTo>
                  <a:pt x="4105656" y="3474720"/>
                </a:lnTo>
                <a:lnTo>
                  <a:pt x="4105656" y="3485374"/>
                </a:lnTo>
                <a:cubicBezTo>
                  <a:pt x="4105656" y="3863297"/>
                  <a:pt x="3799289" y="4169664"/>
                  <a:pt x="3421366" y="4169664"/>
                </a:cubicBezTo>
                <a:lnTo>
                  <a:pt x="1271778" y="4187952"/>
                </a:lnTo>
                <a:lnTo>
                  <a:pt x="987185" y="4700016"/>
                </a:lnTo>
                <a:lnTo>
                  <a:pt x="684276" y="4169664"/>
                </a:lnTo>
                <a:lnTo>
                  <a:pt x="684290" y="4169664"/>
                </a:lnTo>
                <a:cubicBezTo>
                  <a:pt x="306367" y="4169664"/>
                  <a:pt x="0" y="3863297"/>
                  <a:pt x="0" y="3485374"/>
                </a:cubicBezTo>
                <a:lnTo>
                  <a:pt x="0" y="3474720"/>
                </a:lnTo>
                <a:lnTo>
                  <a:pt x="0" y="2432304"/>
                </a:lnTo>
                <a:lnTo>
                  <a:pt x="0" y="2432304"/>
                </a:lnTo>
                <a:lnTo>
                  <a:pt x="0" y="684290"/>
                </a:lnTo>
                <a:close/>
              </a:path>
            </a:pathLst>
          </a:custGeom>
          <a:noFill/>
          <a:ln w="76200">
            <a:solidFill>
              <a:srgbClr val="BA2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ular Callout 1">
            <a:extLst>
              <a:ext uri="{FF2B5EF4-FFF2-40B4-BE49-F238E27FC236}">
                <a16:creationId xmlns:a16="http://schemas.microsoft.com/office/drawing/2014/main" id="{763643A0-A6D2-7E41-925D-0F8C2DAB8543}"/>
              </a:ext>
            </a:extLst>
          </p:cNvPr>
          <p:cNvSpPr/>
          <p:nvPr/>
        </p:nvSpPr>
        <p:spPr>
          <a:xfrm>
            <a:off x="4892040" y="1801368"/>
            <a:ext cx="4002024" cy="4700016"/>
          </a:xfrm>
          <a:custGeom>
            <a:avLst/>
            <a:gdLst>
              <a:gd name="connsiteX0" fmla="*/ 0 w 4105656"/>
              <a:gd name="connsiteY0" fmla="*/ 684290 h 4169664"/>
              <a:gd name="connsiteX1" fmla="*/ 684290 w 4105656"/>
              <a:gd name="connsiteY1" fmla="*/ 0 h 4169664"/>
              <a:gd name="connsiteX2" fmla="*/ 684276 w 4105656"/>
              <a:gd name="connsiteY2" fmla="*/ 0 h 4169664"/>
              <a:gd name="connsiteX3" fmla="*/ 684276 w 4105656"/>
              <a:gd name="connsiteY3" fmla="*/ 0 h 4169664"/>
              <a:gd name="connsiteX4" fmla="*/ 1710690 w 4105656"/>
              <a:gd name="connsiteY4" fmla="*/ 0 h 4169664"/>
              <a:gd name="connsiteX5" fmla="*/ 3421366 w 4105656"/>
              <a:gd name="connsiteY5" fmla="*/ 0 h 4169664"/>
              <a:gd name="connsiteX6" fmla="*/ 4105656 w 4105656"/>
              <a:gd name="connsiteY6" fmla="*/ 684290 h 4169664"/>
              <a:gd name="connsiteX7" fmla="*/ 4105656 w 4105656"/>
              <a:gd name="connsiteY7" fmla="*/ 2432304 h 4169664"/>
              <a:gd name="connsiteX8" fmla="*/ 4105656 w 4105656"/>
              <a:gd name="connsiteY8" fmla="*/ 2432304 h 4169664"/>
              <a:gd name="connsiteX9" fmla="*/ 4105656 w 4105656"/>
              <a:gd name="connsiteY9" fmla="*/ 3474720 h 4169664"/>
              <a:gd name="connsiteX10" fmla="*/ 4105656 w 4105656"/>
              <a:gd name="connsiteY10" fmla="*/ 3485374 h 4169664"/>
              <a:gd name="connsiteX11" fmla="*/ 3421366 w 4105656"/>
              <a:gd name="connsiteY11" fmla="*/ 4169664 h 4169664"/>
              <a:gd name="connsiteX12" fmla="*/ 1710690 w 4105656"/>
              <a:gd name="connsiteY12" fmla="*/ 4169664 h 4169664"/>
              <a:gd name="connsiteX13" fmla="*/ 1197497 w 4105656"/>
              <a:gd name="connsiteY13" fmla="*/ 4690872 h 4169664"/>
              <a:gd name="connsiteX14" fmla="*/ 684276 w 4105656"/>
              <a:gd name="connsiteY14" fmla="*/ 4169664 h 4169664"/>
              <a:gd name="connsiteX15" fmla="*/ 684290 w 4105656"/>
              <a:gd name="connsiteY15" fmla="*/ 4169664 h 4169664"/>
              <a:gd name="connsiteX16" fmla="*/ 0 w 4105656"/>
              <a:gd name="connsiteY16" fmla="*/ 3485374 h 4169664"/>
              <a:gd name="connsiteX17" fmla="*/ 0 w 4105656"/>
              <a:gd name="connsiteY17" fmla="*/ 3474720 h 4169664"/>
              <a:gd name="connsiteX18" fmla="*/ 0 w 4105656"/>
              <a:gd name="connsiteY18" fmla="*/ 2432304 h 4169664"/>
              <a:gd name="connsiteX19" fmla="*/ 0 w 4105656"/>
              <a:gd name="connsiteY19" fmla="*/ 2432304 h 4169664"/>
              <a:gd name="connsiteX20" fmla="*/ 0 w 4105656"/>
              <a:gd name="connsiteY20" fmla="*/ 684290 h 4169664"/>
              <a:gd name="connsiteX0" fmla="*/ 0 w 4105656"/>
              <a:gd name="connsiteY0" fmla="*/ 684290 h 4690872"/>
              <a:gd name="connsiteX1" fmla="*/ 684290 w 4105656"/>
              <a:gd name="connsiteY1" fmla="*/ 0 h 4690872"/>
              <a:gd name="connsiteX2" fmla="*/ 684276 w 4105656"/>
              <a:gd name="connsiteY2" fmla="*/ 0 h 4690872"/>
              <a:gd name="connsiteX3" fmla="*/ 684276 w 4105656"/>
              <a:gd name="connsiteY3" fmla="*/ 0 h 4690872"/>
              <a:gd name="connsiteX4" fmla="*/ 1710690 w 4105656"/>
              <a:gd name="connsiteY4" fmla="*/ 0 h 4690872"/>
              <a:gd name="connsiteX5" fmla="*/ 3421366 w 4105656"/>
              <a:gd name="connsiteY5" fmla="*/ 0 h 4690872"/>
              <a:gd name="connsiteX6" fmla="*/ 4105656 w 4105656"/>
              <a:gd name="connsiteY6" fmla="*/ 684290 h 4690872"/>
              <a:gd name="connsiteX7" fmla="*/ 4105656 w 4105656"/>
              <a:gd name="connsiteY7" fmla="*/ 2432304 h 4690872"/>
              <a:gd name="connsiteX8" fmla="*/ 4105656 w 4105656"/>
              <a:gd name="connsiteY8" fmla="*/ 2432304 h 4690872"/>
              <a:gd name="connsiteX9" fmla="*/ 4105656 w 4105656"/>
              <a:gd name="connsiteY9" fmla="*/ 3474720 h 4690872"/>
              <a:gd name="connsiteX10" fmla="*/ 4105656 w 4105656"/>
              <a:gd name="connsiteY10" fmla="*/ 3485374 h 4690872"/>
              <a:gd name="connsiteX11" fmla="*/ 3421366 w 4105656"/>
              <a:gd name="connsiteY11" fmla="*/ 4169664 h 4690872"/>
              <a:gd name="connsiteX12" fmla="*/ 1271778 w 4105656"/>
              <a:gd name="connsiteY12" fmla="*/ 4187952 h 4690872"/>
              <a:gd name="connsiteX13" fmla="*/ 1197497 w 4105656"/>
              <a:gd name="connsiteY13" fmla="*/ 4690872 h 4690872"/>
              <a:gd name="connsiteX14" fmla="*/ 684276 w 4105656"/>
              <a:gd name="connsiteY14" fmla="*/ 4169664 h 4690872"/>
              <a:gd name="connsiteX15" fmla="*/ 684290 w 4105656"/>
              <a:gd name="connsiteY15" fmla="*/ 4169664 h 4690872"/>
              <a:gd name="connsiteX16" fmla="*/ 0 w 4105656"/>
              <a:gd name="connsiteY16" fmla="*/ 3485374 h 4690872"/>
              <a:gd name="connsiteX17" fmla="*/ 0 w 4105656"/>
              <a:gd name="connsiteY17" fmla="*/ 3474720 h 4690872"/>
              <a:gd name="connsiteX18" fmla="*/ 0 w 4105656"/>
              <a:gd name="connsiteY18" fmla="*/ 2432304 h 4690872"/>
              <a:gd name="connsiteX19" fmla="*/ 0 w 4105656"/>
              <a:gd name="connsiteY19" fmla="*/ 2432304 h 4690872"/>
              <a:gd name="connsiteX20" fmla="*/ 0 w 4105656"/>
              <a:gd name="connsiteY20" fmla="*/ 684290 h 4690872"/>
              <a:gd name="connsiteX0" fmla="*/ 0 w 4105656"/>
              <a:gd name="connsiteY0" fmla="*/ 684290 h 4700016"/>
              <a:gd name="connsiteX1" fmla="*/ 684290 w 4105656"/>
              <a:gd name="connsiteY1" fmla="*/ 0 h 4700016"/>
              <a:gd name="connsiteX2" fmla="*/ 684276 w 4105656"/>
              <a:gd name="connsiteY2" fmla="*/ 0 h 4700016"/>
              <a:gd name="connsiteX3" fmla="*/ 684276 w 4105656"/>
              <a:gd name="connsiteY3" fmla="*/ 0 h 4700016"/>
              <a:gd name="connsiteX4" fmla="*/ 1710690 w 4105656"/>
              <a:gd name="connsiteY4" fmla="*/ 0 h 4700016"/>
              <a:gd name="connsiteX5" fmla="*/ 3421366 w 4105656"/>
              <a:gd name="connsiteY5" fmla="*/ 0 h 4700016"/>
              <a:gd name="connsiteX6" fmla="*/ 4105656 w 4105656"/>
              <a:gd name="connsiteY6" fmla="*/ 684290 h 4700016"/>
              <a:gd name="connsiteX7" fmla="*/ 4105656 w 4105656"/>
              <a:gd name="connsiteY7" fmla="*/ 2432304 h 4700016"/>
              <a:gd name="connsiteX8" fmla="*/ 4105656 w 4105656"/>
              <a:gd name="connsiteY8" fmla="*/ 2432304 h 4700016"/>
              <a:gd name="connsiteX9" fmla="*/ 4105656 w 4105656"/>
              <a:gd name="connsiteY9" fmla="*/ 3474720 h 4700016"/>
              <a:gd name="connsiteX10" fmla="*/ 4105656 w 4105656"/>
              <a:gd name="connsiteY10" fmla="*/ 3485374 h 4700016"/>
              <a:gd name="connsiteX11" fmla="*/ 3421366 w 4105656"/>
              <a:gd name="connsiteY11" fmla="*/ 4169664 h 4700016"/>
              <a:gd name="connsiteX12" fmla="*/ 1271778 w 4105656"/>
              <a:gd name="connsiteY12" fmla="*/ 4187952 h 4700016"/>
              <a:gd name="connsiteX13" fmla="*/ 987185 w 4105656"/>
              <a:gd name="connsiteY13" fmla="*/ 4700016 h 4700016"/>
              <a:gd name="connsiteX14" fmla="*/ 684276 w 4105656"/>
              <a:gd name="connsiteY14" fmla="*/ 4169664 h 4700016"/>
              <a:gd name="connsiteX15" fmla="*/ 684290 w 4105656"/>
              <a:gd name="connsiteY15" fmla="*/ 4169664 h 4700016"/>
              <a:gd name="connsiteX16" fmla="*/ 0 w 4105656"/>
              <a:gd name="connsiteY16" fmla="*/ 3485374 h 4700016"/>
              <a:gd name="connsiteX17" fmla="*/ 0 w 4105656"/>
              <a:gd name="connsiteY17" fmla="*/ 3474720 h 4700016"/>
              <a:gd name="connsiteX18" fmla="*/ 0 w 4105656"/>
              <a:gd name="connsiteY18" fmla="*/ 2432304 h 4700016"/>
              <a:gd name="connsiteX19" fmla="*/ 0 w 4105656"/>
              <a:gd name="connsiteY19" fmla="*/ 2432304 h 4700016"/>
              <a:gd name="connsiteX20" fmla="*/ 0 w 4105656"/>
              <a:gd name="connsiteY20" fmla="*/ 684290 h 470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105656" h="4700016">
                <a:moveTo>
                  <a:pt x="0" y="684290"/>
                </a:moveTo>
                <a:cubicBezTo>
                  <a:pt x="0" y="306367"/>
                  <a:pt x="306367" y="0"/>
                  <a:pt x="684290" y="0"/>
                </a:cubicBezTo>
                <a:lnTo>
                  <a:pt x="684276" y="0"/>
                </a:lnTo>
                <a:lnTo>
                  <a:pt x="684276" y="0"/>
                </a:lnTo>
                <a:lnTo>
                  <a:pt x="1710690" y="0"/>
                </a:lnTo>
                <a:lnTo>
                  <a:pt x="3421366" y="0"/>
                </a:lnTo>
                <a:cubicBezTo>
                  <a:pt x="3799289" y="0"/>
                  <a:pt x="4105656" y="306367"/>
                  <a:pt x="4105656" y="684290"/>
                </a:cubicBezTo>
                <a:lnTo>
                  <a:pt x="4105656" y="2432304"/>
                </a:lnTo>
                <a:lnTo>
                  <a:pt x="4105656" y="2432304"/>
                </a:lnTo>
                <a:lnTo>
                  <a:pt x="4105656" y="3474720"/>
                </a:lnTo>
                <a:lnTo>
                  <a:pt x="4105656" y="3485374"/>
                </a:lnTo>
                <a:cubicBezTo>
                  <a:pt x="4105656" y="3863297"/>
                  <a:pt x="3799289" y="4169664"/>
                  <a:pt x="3421366" y="4169664"/>
                </a:cubicBezTo>
                <a:lnTo>
                  <a:pt x="1271778" y="4187952"/>
                </a:lnTo>
                <a:lnTo>
                  <a:pt x="987185" y="4700016"/>
                </a:lnTo>
                <a:lnTo>
                  <a:pt x="684276" y="4169664"/>
                </a:lnTo>
                <a:lnTo>
                  <a:pt x="684290" y="4169664"/>
                </a:lnTo>
                <a:cubicBezTo>
                  <a:pt x="306367" y="4169664"/>
                  <a:pt x="0" y="3863297"/>
                  <a:pt x="0" y="3485374"/>
                </a:cubicBezTo>
                <a:lnTo>
                  <a:pt x="0" y="3474720"/>
                </a:lnTo>
                <a:lnTo>
                  <a:pt x="0" y="2432304"/>
                </a:lnTo>
                <a:lnTo>
                  <a:pt x="0" y="2432304"/>
                </a:lnTo>
                <a:lnTo>
                  <a:pt x="0" y="684290"/>
                </a:lnTo>
                <a:close/>
              </a:path>
            </a:pathLst>
          </a:custGeom>
          <a:noFill/>
          <a:ln w="762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48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 about your digital life, what’s happening at the moment?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766767" y="2381892"/>
            <a:ext cx="3293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going well?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B292A2-547B-6C44-A119-9BCEEBEC06FC}"/>
              </a:ext>
            </a:extLst>
          </p:cNvPr>
          <p:cNvSpPr txBox="1"/>
          <p:nvPr/>
        </p:nvSpPr>
        <p:spPr>
          <a:xfrm>
            <a:off x="5124338" y="2381892"/>
            <a:ext cx="3252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not going so well?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B8B9AEB-E7C1-D246-B562-469084F0D978}"/>
              </a:ext>
            </a:extLst>
          </p:cNvPr>
          <p:cNvSpPr/>
          <p:nvPr/>
        </p:nvSpPr>
        <p:spPr>
          <a:xfrm>
            <a:off x="590665" y="1900213"/>
            <a:ext cx="3639311" cy="433818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923F00B9-8124-174A-9A2A-014B9EE25E2E}"/>
              </a:ext>
            </a:extLst>
          </p:cNvPr>
          <p:cNvSpPr/>
          <p:nvPr/>
        </p:nvSpPr>
        <p:spPr>
          <a:xfrm>
            <a:off x="4949305" y="1900213"/>
            <a:ext cx="3639311" cy="433818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62285C-D79A-0F4A-B9BC-966BC06F10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145"/>
          <a:stretch/>
        </p:blipFill>
        <p:spPr>
          <a:xfrm>
            <a:off x="1990344" y="1411832"/>
            <a:ext cx="828650" cy="851188"/>
          </a:xfrm>
          <a:prstGeom prst="rect">
            <a:avLst/>
          </a:prstGeom>
        </p:spPr>
      </p:pic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D453637E-0288-E842-AEF7-114A034F50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313" r="-1369"/>
          <a:stretch/>
        </p:blipFill>
        <p:spPr>
          <a:xfrm>
            <a:off x="6325008" y="1411832"/>
            <a:ext cx="920496" cy="85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33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 about your digital life, what’s happening at the moment?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766767" y="2171581"/>
            <a:ext cx="65850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anything you wish your </a:t>
            </a:r>
            <a:r>
              <a:rPr lang="en-US" sz="1400" b="1" dirty="0" err="1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another trusted adult knew about?</a:t>
            </a: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change this from time to time.</a:t>
            </a:r>
          </a:p>
          <a:p>
            <a:endParaRPr lang="en-US" sz="1400" i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i="1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B8B9AEB-E7C1-D246-B562-469084F0D978}"/>
              </a:ext>
            </a:extLst>
          </p:cNvPr>
          <p:cNvSpPr/>
          <p:nvPr/>
        </p:nvSpPr>
        <p:spPr>
          <a:xfrm>
            <a:off x="590665" y="1900213"/>
            <a:ext cx="7099439" cy="4338180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FFA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7DC3CDE0-512A-A740-8345-0894FD759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8872" y="3516869"/>
            <a:ext cx="1913959" cy="1974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162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974839-9874-A44B-AD42-0BCFA32DC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968" y="332758"/>
            <a:ext cx="8637863" cy="599930"/>
          </a:xfrm>
        </p:spPr>
        <p:txBody>
          <a:bodyPr>
            <a:normAutofit fontScale="90000"/>
          </a:bodyPr>
          <a:lstStyle/>
          <a:p>
            <a:r>
              <a:rPr lang="en-GB" sz="3000" b="1" dirty="0">
                <a:solidFill>
                  <a:srgbClr val="00A8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GB" sz="30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comfortable are you about staying safe online?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04B15C-E239-D04E-8E87-A1BEB21C8DF5}"/>
              </a:ext>
            </a:extLst>
          </p:cNvPr>
          <p:cNvSpPr txBox="1"/>
          <p:nvPr/>
        </p:nvSpPr>
        <p:spPr>
          <a:xfrm>
            <a:off x="304969" y="1323427"/>
            <a:ext cx="2895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pick one of these below: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76811-0F7E-A54A-97C2-40DBA9BF11B6}"/>
              </a:ext>
            </a:extLst>
          </p:cNvPr>
          <p:cNvSpPr txBox="1"/>
          <p:nvPr/>
        </p:nvSpPr>
        <p:spPr>
          <a:xfrm>
            <a:off x="313639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3607C4-51B4-C740-A801-70B4AFB718D8}"/>
              </a:ext>
            </a:extLst>
          </p:cNvPr>
          <p:cNvSpPr/>
          <p:nvPr/>
        </p:nvSpPr>
        <p:spPr>
          <a:xfrm>
            <a:off x="1355853" y="2975476"/>
            <a:ext cx="338749" cy="338749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185108-1A09-7B48-8C44-6335C515AFAC}"/>
              </a:ext>
            </a:extLst>
          </p:cNvPr>
          <p:cNvSpPr txBox="1"/>
          <p:nvPr/>
        </p:nvSpPr>
        <p:spPr>
          <a:xfrm>
            <a:off x="724737" y="3379488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manage OK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of the time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D40866-3BC3-9544-8288-AF68DB890B23}"/>
              </a:ext>
            </a:extLst>
          </p:cNvPr>
          <p:cNvSpPr txBox="1"/>
          <p:nvPr/>
        </p:nvSpPr>
        <p:spPr>
          <a:xfrm>
            <a:off x="733881" y="5801072"/>
            <a:ext cx="15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had a </a:t>
            </a:r>
            <a:b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few problems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86097A-6F96-434A-89E2-685CD974F927}"/>
              </a:ext>
            </a:extLst>
          </p:cNvPr>
          <p:cNvSpPr/>
          <p:nvPr/>
        </p:nvSpPr>
        <p:spPr>
          <a:xfrm>
            <a:off x="4270248" y="5653694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 understand that anyone can find they have a problem online or be in a hard situation and it is OK for me to ask for help if I am worried by anything online. 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28CCE8-AA2A-3D49-842E-EE2D56EE4DCF}"/>
              </a:ext>
            </a:extLst>
          </p:cNvPr>
          <p:cNvSpPr txBox="1"/>
          <p:nvPr/>
        </p:nvSpPr>
        <p:spPr>
          <a:xfrm>
            <a:off x="4387200" y="1737978"/>
            <a:ext cx="40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241E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might need help with:</a:t>
            </a:r>
          </a:p>
          <a:p>
            <a:endParaRPr lang="en-US" sz="1400" dirty="0">
              <a:solidFill>
                <a:srgbClr val="241E5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9F25B9A-1686-FC48-A231-CF79893BFCCD}"/>
              </a:ext>
            </a:extLst>
          </p:cNvPr>
          <p:cNvSpPr/>
          <p:nvPr/>
        </p:nvSpPr>
        <p:spPr>
          <a:xfrm>
            <a:off x="4212168" y="1466612"/>
            <a:ext cx="4419768" cy="4019788"/>
          </a:xfrm>
          <a:prstGeom prst="roundRect">
            <a:avLst>
              <a:gd name="adj" fmla="val 10061"/>
            </a:avLst>
          </a:prstGeom>
          <a:noFill/>
          <a:ln w="76200">
            <a:solidFill>
              <a:srgbClr val="BA2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377544-CEDE-854E-A8D6-5EE3B36039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5200"/>
          <a:stretch/>
        </p:blipFill>
        <p:spPr>
          <a:xfrm>
            <a:off x="1127284" y="2021943"/>
            <a:ext cx="795886" cy="796959"/>
          </a:xfrm>
          <a:prstGeom prst="rect">
            <a:avLst/>
          </a:prstGeom>
        </p:spPr>
      </p:pic>
      <p:pic>
        <p:nvPicPr>
          <p:cNvPr id="15" name="Picture 14" descr="Shape&#10;&#10;Description automatically generated with medium confidence">
            <a:extLst>
              <a:ext uri="{FF2B5EF4-FFF2-40B4-BE49-F238E27FC236}">
                <a16:creationId xmlns:a16="http://schemas.microsoft.com/office/drawing/2014/main" id="{94221E0F-E10B-5947-A77B-386F37B5CF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200"/>
          <a:stretch/>
        </p:blipFill>
        <p:spPr>
          <a:xfrm>
            <a:off x="1127284" y="4463294"/>
            <a:ext cx="795886" cy="79695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DD62413-C0E4-5A44-8A76-C0FC5DDE4190}"/>
              </a:ext>
            </a:extLst>
          </p:cNvPr>
          <p:cNvSpPr/>
          <p:nvPr/>
        </p:nvSpPr>
        <p:spPr>
          <a:xfrm>
            <a:off x="1355853" y="5361288"/>
            <a:ext cx="338749" cy="338749"/>
          </a:xfrm>
          <a:prstGeom prst="rect">
            <a:avLst/>
          </a:prstGeom>
          <a:noFill/>
          <a:ln w="38100">
            <a:solidFill>
              <a:srgbClr val="00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8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818</Words>
  <Application>Microsoft Macintosh PowerPoint</Application>
  <PresentationFormat>On-screen Show (4:3)</PresentationFormat>
  <Paragraphs>94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Office Theme</vt:lpstr>
      <vt:lpstr>PowerPoint Presentation</vt:lpstr>
      <vt:lpstr>1. What do you enjoy doing online?</vt:lpstr>
      <vt:lpstr>1. What do you enjoy doing online?</vt:lpstr>
      <vt:lpstr>2. Which devices are you bringing with you?</vt:lpstr>
      <vt:lpstr>2. Which devices are you bringing with you?</vt:lpstr>
      <vt:lpstr>3. Any special requests or questions?</vt:lpstr>
      <vt:lpstr>4. Thinking about your digital life, what’s happening at the moment?</vt:lpstr>
      <vt:lpstr>4. Thinking about your digital life, what’s happening at the moment?</vt:lpstr>
      <vt:lpstr>5. How comfortable are you about staying safe online?</vt:lpstr>
      <vt:lpstr>6. Are there any useful things you have learned about staying safe online? </vt:lpstr>
      <vt:lpstr>7. Have you ever had a scary or upsetting experience online?</vt:lpstr>
      <vt:lpstr>8. Do you have any worries about anything happening online or on your phone?</vt:lpstr>
      <vt:lpstr>Our agreement about my digital life</vt:lpstr>
      <vt:lpstr>Our agreement about my digital life</vt:lpstr>
      <vt:lpstr>Our agreement about my digital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Pamplin</dc:creator>
  <cp:lastModifiedBy>Andy Pamplin</cp:lastModifiedBy>
  <cp:revision>60</cp:revision>
  <dcterms:created xsi:type="dcterms:W3CDTF">2021-05-17T13:30:48Z</dcterms:created>
  <dcterms:modified xsi:type="dcterms:W3CDTF">2021-05-18T14:39:30Z</dcterms:modified>
</cp:coreProperties>
</file>